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diagrams/data1.xml" ContentType="application/vnd.openxmlformats-officedocument.drawingml.diagramData+xml"/>
  <Override PartName="/ppt/diagrams/data4.xml" ContentType="application/vnd.openxmlformats-officedocument.drawingml.diagramData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4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rawing4.xml" ContentType="application/vnd.ms-office.drawingml.diagramDrawing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theme/theme1.xml" ContentType="application/vnd.openxmlformats-officedocument.theme+xml"/>
  <Override PartName="/ppt/diagrams/layout4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4" r:id="rId6"/>
    <p:sldId id="267" r:id="rId7"/>
    <p:sldId id="266" r:id="rId8"/>
    <p:sldId id="314" r:id="rId9"/>
    <p:sldId id="315" r:id="rId10"/>
    <p:sldId id="293" r:id="rId11"/>
    <p:sldId id="279" r:id="rId12"/>
    <p:sldId id="280" r:id="rId13"/>
    <p:sldId id="275" r:id="rId14"/>
    <p:sldId id="276" r:id="rId15"/>
    <p:sldId id="313" r:id="rId16"/>
    <p:sldId id="281" r:id="rId17"/>
    <p:sldId id="282" r:id="rId18"/>
    <p:sldId id="277" r:id="rId19"/>
    <p:sldId id="284" r:id="rId20"/>
    <p:sldId id="312" r:id="rId21"/>
    <p:sldId id="294" r:id="rId22"/>
    <p:sldId id="285" r:id="rId23"/>
    <p:sldId id="286" r:id="rId24"/>
    <p:sldId id="288" r:id="rId25"/>
    <p:sldId id="289" r:id="rId26"/>
    <p:sldId id="290" r:id="rId27"/>
    <p:sldId id="291" r:id="rId28"/>
    <p:sldId id="327" r:id="rId29"/>
    <p:sldId id="269" r:id="rId30"/>
    <p:sldId id="296" r:id="rId31"/>
    <p:sldId id="298" r:id="rId32"/>
    <p:sldId id="297" r:id="rId33"/>
    <p:sldId id="299" r:id="rId34"/>
    <p:sldId id="306" r:id="rId35"/>
    <p:sldId id="300" r:id="rId36"/>
    <p:sldId id="301" r:id="rId37"/>
    <p:sldId id="302" r:id="rId38"/>
    <p:sldId id="303" r:id="rId39"/>
    <p:sldId id="304" r:id="rId40"/>
    <p:sldId id="305" r:id="rId41"/>
    <p:sldId id="316" r:id="rId42"/>
    <p:sldId id="317" r:id="rId43"/>
    <p:sldId id="260" r:id="rId44"/>
    <p:sldId id="307" r:id="rId45"/>
    <p:sldId id="311" r:id="rId46"/>
    <p:sldId id="308" r:id="rId47"/>
    <p:sldId id="309" r:id="rId48"/>
    <p:sldId id="310" r:id="rId49"/>
    <p:sldId id="318" r:id="rId50"/>
    <p:sldId id="319" r:id="rId51"/>
    <p:sldId id="320" r:id="rId52"/>
    <p:sldId id="322" r:id="rId53"/>
    <p:sldId id="321" r:id="rId54"/>
    <p:sldId id="323" r:id="rId55"/>
    <p:sldId id="325" r:id="rId56"/>
    <p:sldId id="326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7FA480-E752-4579-A6D4-C921275C646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067CB51-AEBF-4865-A514-43D6CF8C3783}">
      <dgm:prSet phldrT="[Texto]" phldr="1"/>
      <dgm:spPr/>
      <dgm:t>
        <a:bodyPr/>
        <a:lstStyle/>
        <a:p>
          <a:endParaRPr lang="pt-BR" dirty="0"/>
        </a:p>
      </dgm:t>
    </dgm:pt>
    <dgm:pt modelId="{BFE4ED9D-6333-47C9-A5C8-9C94971C2684}" type="parTrans" cxnId="{94F1EAF1-D616-4FAB-B1A1-896CFCEFA248}">
      <dgm:prSet/>
      <dgm:spPr/>
      <dgm:t>
        <a:bodyPr/>
        <a:lstStyle/>
        <a:p>
          <a:endParaRPr lang="pt-BR"/>
        </a:p>
      </dgm:t>
    </dgm:pt>
    <dgm:pt modelId="{F4FAFFFA-AC93-4488-B2A7-96469E0007BA}" type="sibTrans" cxnId="{94F1EAF1-D616-4FAB-B1A1-896CFCEFA248}">
      <dgm:prSet/>
      <dgm:spPr/>
      <dgm:t>
        <a:bodyPr/>
        <a:lstStyle/>
        <a:p>
          <a:endParaRPr lang="pt-BR"/>
        </a:p>
      </dgm:t>
    </dgm:pt>
    <dgm:pt modelId="{ADD5B6AB-D2C2-4544-B9C7-EF4FCC3729F2}">
      <dgm:prSet phldrT="[Texto]" phldr="1"/>
      <dgm:spPr/>
      <dgm:t>
        <a:bodyPr/>
        <a:lstStyle/>
        <a:p>
          <a:endParaRPr lang="pt-BR" dirty="0"/>
        </a:p>
      </dgm:t>
    </dgm:pt>
    <dgm:pt modelId="{96353AD5-8CDF-452A-BF0D-4ED98D06EB89}" type="parTrans" cxnId="{6AEF1B3D-578A-4BA4-AB27-F8A9D40A932C}">
      <dgm:prSet/>
      <dgm:spPr/>
      <dgm:t>
        <a:bodyPr/>
        <a:lstStyle/>
        <a:p>
          <a:endParaRPr lang="pt-BR"/>
        </a:p>
      </dgm:t>
    </dgm:pt>
    <dgm:pt modelId="{08D12F7D-6C7E-4D42-B77B-A6999BFE6BD3}" type="sibTrans" cxnId="{6AEF1B3D-578A-4BA4-AB27-F8A9D40A932C}">
      <dgm:prSet/>
      <dgm:spPr/>
      <dgm:t>
        <a:bodyPr/>
        <a:lstStyle/>
        <a:p>
          <a:endParaRPr lang="pt-BR"/>
        </a:p>
      </dgm:t>
    </dgm:pt>
    <dgm:pt modelId="{0085B07D-5895-40A1-BB01-4D24671951F8}">
      <dgm:prSet phldrT="[Texto]" phldr="1"/>
      <dgm:spPr/>
      <dgm:t>
        <a:bodyPr/>
        <a:lstStyle/>
        <a:p>
          <a:endParaRPr lang="pt-BR"/>
        </a:p>
      </dgm:t>
    </dgm:pt>
    <dgm:pt modelId="{9F92864E-49E0-4069-ADF2-9736BC19304A}" type="parTrans" cxnId="{773142D9-EB28-4751-89FD-8DBCB07017BD}">
      <dgm:prSet/>
      <dgm:spPr/>
      <dgm:t>
        <a:bodyPr/>
        <a:lstStyle/>
        <a:p>
          <a:endParaRPr lang="pt-BR"/>
        </a:p>
      </dgm:t>
    </dgm:pt>
    <dgm:pt modelId="{8F56F9A2-08E1-4BC7-BE8B-68B2D04F52D1}" type="sibTrans" cxnId="{773142D9-EB28-4751-89FD-8DBCB07017BD}">
      <dgm:prSet/>
      <dgm:spPr/>
      <dgm:t>
        <a:bodyPr/>
        <a:lstStyle/>
        <a:p>
          <a:endParaRPr lang="pt-BR"/>
        </a:p>
      </dgm:t>
    </dgm:pt>
    <dgm:pt modelId="{79AE32AA-3867-40A0-B536-58A9E51ECD9A}">
      <dgm:prSet phldrT="[Texto]" phldr="1"/>
      <dgm:spPr/>
      <dgm:t>
        <a:bodyPr/>
        <a:lstStyle/>
        <a:p>
          <a:endParaRPr lang="pt-BR" dirty="0"/>
        </a:p>
      </dgm:t>
    </dgm:pt>
    <dgm:pt modelId="{0D559B87-CF22-483D-9E72-A3D94A516BEA}" type="parTrans" cxnId="{9C8FB514-FB87-42B3-9BDB-25858DC95BC3}">
      <dgm:prSet/>
      <dgm:spPr/>
      <dgm:t>
        <a:bodyPr/>
        <a:lstStyle/>
        <a:p>
          <a:endParaRPr lang="pt-BR"/>
        </a:p>
      </dgm:t>
    </dgm:pt>
    <dgm:pt modelId="{10556055-C859-4A63-9D3D-E3FE1E4129D6}" type="sibTrans" cxnId="{9C8FB514-FB87-42B3-9BDB-25858DC95BC3}">
      <dgm:prSet/>
      <dgm:spPr/>
      <dgm:t>
        <a:bodyPr/>
        <a:lstStyle/>
        <a:p>
          <a:endParaRPr lang="pt-BR"/>
        </a:p>
      </dgm:t>
    </dgm:pt>
    <dgm:pt modelId="{868676AB-5671-45DD-8603-BF48560A3A68}">
      <dgm:prSet phldrT="[Texto]" phldr="1"/>
      <dgm:spPr/>
      <dgm:t>
        <a:bodyPr/>
        <a:lstStyle/>
        <a:p>
          <a:endParaRPr lang="pt-BR" dirty="0"/>
        </a:p>
      </dgm:t>
    </dgm:pt>
    <dgm:pt modelId="{5CE4DB57-4E2D-4694-9B73-257921D9D26A}" type="sibTrans" cxnId="{2A875A56-41B4-4FC0-A7AA-DB14BC4C656F}">
      <dgm:prSet/>
      <dgm:spPr/>
      <dgm:t>
        <a:bodyPr/>
        <a:lstStyle/>
        <a:p>
          <a:endParaRPr lang="pt-BR"/>
        </a:p>
      </dgm:t>
    </dgm:pt>
    <dgm:pt modelId="{D9E226FA-C582-4C6F-B77F-3A146EE21A56}" type="parTrans" cxnId="{2A875A56-41B4-4FC0-A7AA-DB14BC4C656F}">
      <dgm:prSet/>
      <dgm:spPr/>
      <dgm:t>
        <a:bodyPr/>
        <a:lstStyle/>
        <a:p>
          <a:endParaRPr lang="pt-BR"/>
        </a:p>
      </dgm:t>
    </dgm:pt>
    <dgm:pt modelId="{F16E2AEE-3E65-4F67-8A5F-F5E672DD2355}">
      <dgm:prSet phldrT="[Texto]" phldr="1"/>
      <dgm:spPr/>
      <dgm:t>
        <a:bodyPr/>
        <a:lstStyle/>
        <a:p>
          <a:endParaRPr lang="pt-BR"/>
        </a:p>
      </dgm:t>
    </dgm:pt>
    <dgm:pt modelId="{23BA5DCE-E5B2-45CB-8CD2-C792B857F73B}" type="parTrans" cxnId="{37AB93DB-413C-4887-B3EE-EAC2C2DA8877}">
      <dgm:prSet/>
      <dgm:spPr/>
      <dgm:t>
        <a:bodyPr/>
        <a:lstStyle/>
        <a:p>
          <a:endParaRPr lang="pt-BR"/>
        </a:p>
      </dgm:t>
    </dgm:pt>
    <dgm:pt modelId="{2C0C041D-2B37-4B2B-B7EF-FB3AEF8B4E85}" type="sibTrans" cxnId="{37AB93DB-413C-4887-B3EE-EAC2C2DA8877}">
      <dgm:prSet/>
      <dgm:spPr/>
      <dgm:t>
        <a:bodyPr/>
        <a:lstStyle/>
        <a:p>
          <a:endParaRPr lang="pt-BR"/>
        </a:p>
      </dgm:t>
    </dgm:pt>
    <dgm:pt modelId="{81B711B2-5E79-49CC-B7EC-BBBF65617AC8}" type="pres">
      <dgm:prSet presAssocID="{B37FA480-E752-4579-A6D4-C921275C646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92928A4-E1DA-4C95-9787-9D54FFCE5ECF}" type="pres">
      <dgm:prSet presAssocID="{868676AB-5671-45DD-8603-BF48560A3A6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9F8523-39BF-4152-810C-9266BCCCFC75}" type="pres">
      <dgm:prSet presAssocID="{5CE4DB57-4E2D-4694-9B73-257921D9D26A}" presName="sibTrans" presStyleLbl="sibTrans2D1" presStyleIdx="0" presStyleCnt="6" custScaleX="59723" custScaleY="89655" custLinFactNeighborX="47092" custLinFactNeighborY="-1711"/>
      <dgm:spPr/>
      <dgm:t>
        <a:bodyPr/>
        <a:lstStyle/>
        <a:p>
          <a:endParaRPr lang="pt-BR"/>
        </a:p>
      </dgm:t>
    </dgm:pt>
    <dgm:pt modelId="{6FEAB910-7578-418E-9EFE-E8C280D22876}" type="pres">
      <dgm:prSet presAssocID="{5CE4DB57-4E2D-4694-9B73-257921D9D26A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D543D9E0-0370-4FC6-8761-E6615FA4BB95}" type="pres">
      <dgm:prSet presAssocID="{C067CB51-AEBF-4865-A514-43D6CF8C3783}" presName="node" presStyleLbl="node1" presStyleIdx="1" presStyleCnt="6" custRadScaleRad="203138" custRadScaleInc="893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2C843B1-D49F-41B2-BD74-66F82ECC1E17}" type="pres">
      <dgm:prSet presAssocID="{F4FAFFFA-AC93-4488-B2A7-96469E0007BA}" presName="sibTrans" presStyleLbl="sibTrans2D1" presStyleIdx="1" presStyleCnt="6" custFlipHor="1" custScaleX="50597" custLinFactNeighborX="22516" custLinFactNeighborY="-51057"/>
      <dgm:spPr/>
      <dgm:t>
        <a:bodyPr/>
        <a:lstStyle/>
        <a:p>
          <a:endParaRPr lang="pt-BR"/>
        </a:p>
      </dgm:t>
    </dgm:pt>
    <dgm:pt modelId="{A18C3470-053D-4B30-AC7E-0DE15E2F02D5}" type="pres">
      <dgm:prSet presAssocID="{F4FAFFFA-AC93-4488-B2A7-96469E0007BA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685170A4-6C80-4CC3-B466-179EC4FADA72}" type="pres">
      <dgm:prSet presAssocID="{ADD5B6AB-D2C2-4544-B9C7-EF4FCC3729F2}" presName="node" presStyleLbl="node1" presStyleIdx="2" presStyleCnt="6" custRadScaleRad="225922" custRadScaleInc="-1775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6D18F86-CDC5-4943-AB89-472310A34A48}" type="pres">
      <dgm:prSet presAssocID="{08D12F7D-6C7E-4D42-B77B-A6999BFE6BD3}" presName="sibTrans" presStyleLbl="sibTrans2D1" presStyleIdx="2" presStyleCnt="6" custScaleX="28569" custLinFactNeighborX="-82565" custLinFactNeighborY="2989"/>
      <dgm:spPr/>
      <dgm:t>
        <a:bodyPr/>
        <a:lstStyle/>
        <a:p>
          <a:endParaRPr lang="pt-BR"/>
        </a:p>
      </dgm:t>
    </dgm:pt>
    <dgm:pt modelId="{BADC3B77-5EA7-43DA-A074-52CEEC6E3720}" type="pres">
      <dgm:prSet presAssocID="{08D12F7D-6C7E-4D42-B77B-A6999BFE6BD3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89F4DE66-7B40-485F-AE62-45A49866454D}" type="pres">
      <dgm:prSet presAssocID="{0085B07D-5895-40A1-BB01-4D24671951F8}" presName="node" presStyleLbl="node1" presStyleIdx="3" presStyleCnt="6" custRadScaleRad="87412" custRadScaleInc="2697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404DE12-DFD2-43A9-A126-EAE12526522D}" type="pres">
      <dgm:prSet presAssocID="{8F56F9A2-08E1-4BC7-BE8B-68B2D04F52D1}" presName="sibTrans" presStyleLbl="sibTrans2D1" presStyleIdx="3" presStyleCnt="6" custScaleX="36414" custScaleY="60580" custLinFactNeighborX="-57463" custLinFactNeighborY="10907"/>
      <dgm:spPr/>
      <dgm:t>
        <a:bodyPr/>
        <a:lstStyle/>
        <a:p>
          <a:endParaRPr lang="pt-BR"/>
        </a:p>
      </dgm:t>
    </dgm:pt>
    <dgm:pt modelId="{72324125-5C98-4EEC-8E7F-966343825AF6}" type="pres">
      <dgm:prSet presAssocID="{8F56F9A2-08E1-4BC7-BE8B-68B2D04F52D1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19AF063E-4ED5-4EF6-AD9C-7EB5403C8985}" type="pres">
      <dgm:prSet presAssocID="{F16E2AEE-3E65-4F67-8A5F-F5E672DD2355}" presName="node" presStyleLbl="node1" presStyleIdx="4" presStyleCnt="6" custRadScaleRad="209154" custRadScaleInc="2656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D5388AB-C7BE-42C3-8EC1-3DFFA06B8249}" type="pres">
      <dgm:prSet presAssocID="{2C0C041D-2B37-4B2B-B7EF-FB3AEF8B4E85}" presName="sibTrans" presStyleLbl="sibTrans2D1" presStyleIdx="4" presStyleCnt="6" custFlipVert="1" custFlipHor="1" custScaleX="36861" custScaleY="23807" custLinFactY="78551" custLinFactNeighborX="-25425" custLinFactNeighborY="100000"/>
      <dgm:spPr/>
      <dgm:t>
        <a:bodyPr/>
        <a:lstStyle/>
        <a:p>
          <a:endParaRPr lang="pt-BR"/>
        </a:p>
      </dgm:t>
    </dgm:pt>
    <dgm:pt modelId="{77241091-EA3F-4055-B18E-DF5D218F4BE9}" type="pres">
      <dgm:prSet presAssocID="{2C0C041D-2B37-4B2B-B7EF-FB3AEF8B4E85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3A5C2116-B29A-4D2D-BD93-1F4A1E811E12}" type="pres">
      <dgm:prSet presAssocID="{79AE32AA-3867-40A0-B536-58A9E51ECD9A}" presName="node" presStyleLbl="node1" presStyleIdx="5" presStyleCnt="6" custRadScaleRad="214139" custRadScaleInc="1900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36ABCB2-2811-402D-82B7-78156ADCFEC2}" type="pres">
      <dgm:prSet presAssocID="{10556055-C859-4A63-9D3D-E3FE1E4129D6}" presName="sibTrans" presStyleLbl="sibTrans2D1" presStyleIdx="5" presStyleCnt="6" custScaleX="61775" custLinFactNeighborX="-16229" custLinFactNeighborY="-4417"/>
      <dgm:spPr/>
      <dgm:t>
        <a:bodyPr/>
        <a:lstStyle/>
        <a:p>
          <a:endParaRPr lang="pt-BR"/>
        </a:p>
      </dgm:t>
    </dgm:pt>
    <dgm:pt modelId="{E7A97CA6-783D-43B1-BCEE-C0107B8A4182}" type="pres">
      <dgm:prSet presAssocID="{10556055-C859-4A63-9D3D-E3FE1E4129D6}" presName="connectorText" presStyleLbl="sibTrans2D1" presStyleIdx="5" presStyleCnt="6"/>
      <dgm:spPr/>
      <dgm:t>
        <a:bodyPr/>
        <a:lstStyle/>
        <a:p>
          <a:endParaRPr lang="pt-BR"/>
        </a:p>
      </dgm:t>
    </dgm:pt>
  </dgm:ptLst>
  <dgm:cxnLst>
    <dgm:cxn modelId="{6CB65692-3972-49BE-B732-EADC34F51288}" type="presOf" srcId="{10556055-C859-4A63-9D3D-E3FE1E4129D6}" destId="{836ABCB2-2811-402D-82B7-78156ADCFEC2}" srcOrd="0" destOrd="0" presId="urn:microsoft.com/office/officeart/2005/8/layout/cycle2"/>
    <dgm:cxn modelId="{1AE99EE9-41D5-42A4-854A-EBE80F8EC54E}" type="presOf" srcId="{79AE32AA-3867-40A0-B536-58A9E51ECD9A}" destId="{3A5C2116-B29A-4D2D-BD93-1F4A1E811E12}" srcOrd="0" destOrd="0" presId="urn:microsoft.com/office/officeart/2005/8/layout/cycle2"/>
    <dgm:cxn modelId="{72495A1F-E82B-4624-99A0-CA7822786A9B}" type="presOf" srcId="{ADD5B6AB-D2C2-4544-B9C7-EF4FCC3729F2}" destId="{685170A4-6C80-4CC3-B466-179EC4FADA72}" srcOrd="0" destOrd="0" presId="urn:microsoft.com/office/officeart/2005/8/layout/cycle2"/>
    <dgm:cxn modelId="{5CAD66D1-3906-4E07-BC91-49F1F1647241}" type="presOf" srcId="{8F56F9A2-08E1-4BC7-BE8B-68B2D04F52D1}" destId="{72324125-5C98-4EEC-8E7F-966343825AF6}" srcOrd="1" destOrd="0" presId="urn:microsoft.com/office/officeart/2005/8/layout/cycle2"/>
    <dgm:cxn modelId="{94F1EAF1-D616-4FAB-B1A1-896CFCEFA248}" srcId="{B37FA480-E752-4579-A6D4-C921275C6461}" destId="{C067CB51-AEBF-4865-A514-43D6CF8C3783}" srcOrd="1" destOrd="0" parTransId="{BFE4ED9D-6333-47C9-A5C8-9C94971C2684}" sibTransId="{F4FAFFFA-AC93-4488-B2A7-96469E0007BA}"/>
    <dgm:cxn modelId="{DD91648C-7AA9-471F-8FE0-DB428C44E53B}" type="presOf" srcId="{C067CB51-AEBF-4865-A514-43D6CF8C3783}" destId="{D543D9E0-0370-4FC6-8761-E6615FA4BB95}" srcOrd="0" destOrd="0" presId="urn:microsoft.com/office/officeart/2005/8/layout/cycle2"/>
    <dgm:cxn modelId="{665DCA74-B2E2-40B9-9CD3-7DFB2D27B3E5}" type="presOf" srcId="{2C0C041D-2B37-4B2B-B7EF-FB3AEF8B4E85}" destId="{3D5388AB-C7BE-42C3-8EC1-3DFFA06B8249}" srcOrd="0" destOrd="0" presId="urn:microsoft.com/office/officeart/2005/8/layout/cycle2"/>
    <dgm:cxn modelId="{6C6C2475-BE92-421A-B573-ABB877F1744A}" type="presOf" srcId="{5CE4DB57-4E2D-4694-9B73-257921D9D26A}" destId="{499F8523-39BF-4152-810C-9266BCCCFC75}" srcOrd="0" destOrd="0" presId="urn:microsoft.com/office/officeart/2005/8/layout/cycle2"/>
    <dgm:cxn modelId="{37AB93DB-413C-4887-B3EE-EAC2C2DA8877}" srcId="{B37FA480-E752-4579-A6D4-C921275C6461}" destId="{F16E2AEE-3E65-4F67-8A5F-F5E672DD2355}" srcOrd="4" destOrd="0" parTransId="{23BA5DCE-E5B2-45CB-8CD2-C792B857F73B}" sibTransId="{2C0C041D-2B37-4B2B-B7EF-FB3AEF8B4E85}"/>
    <dgm:cxn modelId="{20E26FEF-178C-4EC7-957C-32AD14722EC3}" type="presOf" srcId="{B37FA480-E752-4579-A6D4-C921275C6461}" destId="{81B711B2-5E79-49CC-B7EC-BBBF65617AC8}" srcOrd="0" destOrd="0" presId="urn:microsoft.com/office/officeart/2005/8/layout/cycle2"/>
    <dgm:cxn modelId="{5E93B5BE-49C7-48AF-A2B7-15A67B3B15C4}" type="presOf" srcId="{8F56F9A2-08E1-4BC7-BE8B-68B2D04F52D1}" destId="{5404DE12-DFD2-43A9-A126-EAE12526522D}" srcOrd="0" destOrd="0" presId="urn:microsoft.com/office/officeart/2005/8/layout/cycle2"/>
    <dgm:cxn modelId="{773142D9-EB28-4751-89FD-8DBCB07017BD}" srcId="{B37FA480-E752-4579-A6D4-C921275C6461}" destId="{0085B07D-5895-40A1-BB01-4D24671951F8}" srcOrd="3" destOrd="0" parTransId="{9F92864E-49E0-4069-ADF2-9736BC19304A}" sibTransId="{8F56F9A2-08E1-4BC7-BE8B-68B2D04F52D1}"/>
    <dgm:cxn modelId="{A0DD557F-4616-436D-8FFA-AC16B458DB77}" type="presOf" srcId="{0085B07D-5895-40A1-BB01-4D24671951F8}" destId="{89F4DE66-7B40-485F-AE62-45A49866454D}" srcOrd="0" destOrd="0" presId="urn:microsoft.com/office/officeart/2005/8/layout/cycle2"/>
    <dgm:cxn modelId="{B0D26ED8-3EE9-411F-AA70-AFCC5AC899DF}" type="presOf" srcId="{5CE4DB57-4E2D-4694-9B73-257921D9D26A}" destId="{6FEAB910-7578-418E-9EFE-E8C280D22876}" srcOrd="1" destOrd="0" presId="urn:microsoft.com/office/officeart/2005/8/layout/cycle2"/>
    <dgm:cxn modelId="{1AB52590-0E7C-49E0-988E-E503FD8E277B}" type="presOf" srcId="{F4FAFFFA-AC93-4488-B2A7-96469E0007BA}" destId="{52C843B1-D49F-41B2-BD74-66F82ECC1E17}" srcOrd="0" destOrd="0" presId="urn:microsoft.com/office/officeart/2005/8/layout/cycle2"/>
    <dgm:cxn modelId="{9C8FB514-FB87-42B3-9BDB-25858DC95BC3}" srcId="{B37FA480-E752-4579-A6D4-C921275C6461}" destId="{79AE32AA-3867-40A0-B536-58A9E51ECD9A}" srcOrd="5" destOrd="0" parTransId="{0D559B87-CF22-483D-9E72-A3D94A516BEA}" sibTransId="{10556055-C859-4A63-9D3D-E3FE1E4129D6}"/>
    <dgm:cxn modelId="{90058284-403D-4871-85D6-835724657FBD}" type="presOf" srcId="{10556055-C859-4A63-9D3D-E3FE1E4129D6}" destId="{E7A97CA6-783D-43B1-BCEE-C0107B8A4182}" srcOrd="1" destOrd="0" presId="urn:microsoft.com/office/officeart/2005/8/layout/cycle2"/>
    <dgm:cxn modelId="{07881ECB-EAC5-4368-B469-5EE688F77D4F}" type="presOf" srcId="{08D12F7D-6C7E-4D42-B77B-A6999BFE6BD3}" destId="{BADC3B77-5EA7-43DA-A074-52CEEC6E3720}" srcOrd="1" destOrd="0" presId="urn:microsoft.com/office/officeart/2005/8/layout/cycle2"/>
    <dgm:cxn modelId="{2A875A56-41B4-4FC0-A7AA-DB14BC4C656F}" srcId="{B37FA480-E752-4579-A6D4-C921275C6461}" destId="{868676AB-5671-45DD-8603-BF48560A3A68}" srcOrd="0" destOrd="0" parTransId="{D9E226FA-C582-4C6F-B77F-3A146EE21A56}" sibTransId="{5CE4DB57-4E2D-4694-9B73-257921D9D26A}"/>
    <dgm:cxn modelId="{7C98DA08-AD71-48FF-A33B-B5451D51C69E}" type="presOf" srcId="{08D12F7D-6C7E-4D42-B77B-A6999BFE6BD3}" destId="{56D18F86-CDC5-4943-AB89-472310A34A48}" srcOrd="0" destOrd="0" presId="urn:microsoft.com/office/officeart/2005/8/layout/cycle2"/>
    <dgm:cxn modelId="{A970BCE7-C8FE-4CFB-B418-C9AB39782A9A}" type="presOf" srcId="{2C0C041D-2B37-4B2B-B7EF-FB3AEF8B4E85}" destId="{77241091-EA3F-4055-B18E-DF5D218F4BE9}" srcOrd="1" destOrd="0" presId="urn:microsoft.com/office/officeart/2005/8/layout/cycle2"/>
    <dgm:cxn modelId="{6AEF1B3D-578A-4BA4-AB27-F8A9D40A932C}" srcId="{B37FA480-E752-4579-A6D4-C921275C6461}" destId="{ADD5B6AB-D2C2-4544-B9C7-EF4FCC3729F2}" srcOrd="2" destOrd="0" parTransId="{96353AD5-8CDF-452A-BF0D-4ED98D06EB89}" sibTransId="{08D12F7D-6C7E-4D42-B77B-A6999BFE6BD3}"/>
    <dgm:cxn modelId="{A6C52BD1-219B-43E9-A550-49669B080741}" type="presOf" srcId="{F16E2AEE-3E65-4F67-8A5F-F5E672DD2355}" destId="{19AF063E-4ED5-4EF6-AD9C-7EB5403C8985}" srcOrd="0" destOrd="0" presId="urn:microsoft.com/office/officeart/2005/8/layout/cycle2"/>
    <dgm:cxn modelId="{29C2685C-95B3-4ECD-958D-4EF37859A708}" type="presOf" srcId="{868676AB-5671-45DD-8603-BF48560A3A68}" destId="{892928A4-E1DA-4C95-9787-9D54FFCE5ECF}" srcOrd="0" destOrd="0" presId="urn:microsoft.com/office/officeart/2005/8/layout/cycle2"/>
    <dgm:cxn modelId="{9C155553-7978-4D2D-AFCD-1FA4B9269C07}" type="presOf" srcId="{F4FAFFFA-AC93-4488-B2A7-96469E0007BA}" destId="{A18C3470-053D-4B30-AC7E-0DE15E2F02D5}" srcOrd="1" destOrd="0" presId="urn:microsoft.com/office/officeart/2005/8/layout/cycle2"/>
    <dgm:cxn modelId="{A08116BB-AD69-4577-8962-49EAF471A1BA}" type="presParOf" srcId="{81B711B2-5E79-49CC-B7EC-BBBF65617AC8}" destId="{892928A4-E1DA-4C95-9787-9D54FFCE5ECF}" srcOrd="0" destOrd="0" presId="urn:microsoft.com/office/officeart/2005/8/layout/cycle2"/>
    <dgm:cxn modelId="{F053CFCE-F03B-4EBF-9FC1-ED4A31B9069C}" type="presParOf" srcId="{81B711B2-5E79-49CC-B7EC-BBBF65617AC8}" destId="{499F8523-39BF-4152-810C-9266BCCCFC75}" srcOrd="1" destOrd="0" presId="urn:microsoft.com/office/officeart/2005/8/layout/cycle2"/>
    <dgm:cxn modelId="{75AC2DB3-121C-4545-A5FC-B2A52FB03A3D}" type="presParOf" srcId="{499F8523-39BF-4152-810C-9266BCCCFC75}" destId="{6FEAB910-7578-418E-9EFE-E8C280D22876}" srcOrd="0" destOrd="0" presId="urn:microsoft.com/office/officeart/2005/8/layout/cycle2"/>
    <dgm:cxn modelId="{D83E250F-EC16-463E-A2C6-3765EB87E15A}" type="presParOf" srcId="{81B711B2-5E79-49CC-B7EC-BBBF65617AC8}" destId="{D543D9E0-0370-4FC6-8761-E6615FA4BB95}" srcOrd="2" destOrd="0" presId="urn:microsoft.com/office/officeart/2005/8/layout/cycle2"/>
    <dgm:cxn modelId="{0340F709-7B7D-4D70-9CFD-D617F46613FB}" type="presParOf" srcId="{81B711B2-5E79-49CC-B7EC-BBBF65617AC8}" destId="{52C843B1-D49F-41B2-BD74-66F82ECC1E17}" srcOrd="3" destOrd="0" presId="urn:microsoft.com/office/officeart/2005/8/layout/cycle2"/>
    <dgm:cxn modelId="{66E2CA55-94D2-4A98-ADD8-557FFA2CAF06}" type="presParOf" srcId="{52C843B1-D49F-41B2-BD74-66F82ECC1E17}" destId="{A18C3470-053D-4B30-AC7E-0DE15E2F02D5}" srcOrd="0" destOrd="0" presId="urn:microsoft.com/office/officeart/2005/8/layout/cycle2"/>
    <dgm:cxn modelId="{6D960394-759F-40B8-804C-0629509B6C3E}" type="presParOf" srcId="{81B711B2-5E79-49CC-B7EC-BBBF65617AC8}" destId="{685170A4-6C80-4CC3-B466-179EC4FADA72}" srcOrd="4" destOrd="0" presId="urn:microsoft.com/office/officeart/2005/8/layout/cycle2"/>
    <dgm:cxn modelId="{243FBA04-D990-450E-8078-AF08A6079AD4}" type="presParOf" srcId="{81B711B2-5E79-49CC-B7EC-BBBF65617AC8}" destId="{56D18F86-CDC5-4943-AB89-472310A34A48}" srcOrd="5" destOrd="0" presId="urn:microsoft.com/office/officeart/2005/8/layout/cycle2"/>
    <dgm:cxn modelId="{A762C6B0-5CDF-427E-BD94-3A5598D132EF}" type="presParOf" srcId="{56D18F86-CDC5-4943-AB89-472310A34A48}" destId="{BADC3B77-5EA7-43DA-A074-52CEEC6E3720}" srcOrd="0" destOrd="0" presId="urn:microsoft.com/office/officeart/2005/8/layout/cycle2"/>
    <dgm:cxn modelId="{CB1F5EE4-E025-45DA-B799-8D50B503C20A}" type="presParOf" srcId="{81B711B2-5E79-49CC-B7EC-BBBF65617AC8}" destId="{89F4DE66-7B40-485F-AE62-45A49866454D}" srcOrd="6" destOrd="0" presId="urn:microsoft.com/office/officeart/2005/8/layout/cycle2"/>
    <dgm:cxn modelId="{23D3BB0E-5A88-4929-89AB-56A731801ACE}" type="presParOf" srcId="{81B711B2-5E79-49CC-B7EC-BBBF65617AC8}" destId="{5404DE12-DFD2-43A9-A126-EAE12526522D}" srcOrd="7" destOrd="0" presId="urn:microsoft.com/office/officeart/2005/8/layout/cycle2"/>
    <dgm:cxn modelId="{179ECF48-9F2B-402B-8266-16BE47B47853}" type="presParOf" srcId="{5404DE12-DFD2-43A9-A126-EAE12526522D}" destId="{72324125-5C98-4EEC-8E7F-966343825AF6}" srcOrd="0" destOrd="0" presId="urn:microsoft.com/office/officeart/2005/8/layout/cycle2"/>
    <dgm:cxn modelId="{AC529367-67A4-461C-A7D0-61C134449C3F}" type="presParOf" srcId="{81B711B2-5E79-49CC-B7EC-BBBF65617AC8}" destId="{19AF063E-4ED5-4EF6-AD9C-7EB5403C8985}" srcOrd="8" destOrd="0" presId="urn:microsoft.com/office/officeart/2005/8/layout/cycle2"/>
    <dgm:cxn modelId="{55BC50D9-A8CE-4DBE-BA60-546F5EB4444E}" type="presParOf" srcId="{81B711B2-5E79-49CC-B7EC-BBBF65617AC8}" destId="{3D5388AB-C7BE-42C3-8EC1-3DFFA06B8249}" srcOrd="9" destOrd="0" presId="urn:microsoft.com/office/officeart/2005/8/layout/cycle2"/>
    <dgm:cxn modelId="{FBB67C69-77B0-4099-A50D-C3760AD3DAA6}" type="presParOf" srcId="{3D5388AB-C7BE-42C3-8EC1-3DFFA06B8249}" destId="{77241091-EA3F-4055-B18E-DF5D218F4BE9}" srcOrd="0" destOrd="0" presId="urn:microsoft.com/office/officeart/2005/8/layout/cycle2"/>
    <dgm:cxn modelId="{18BEB165-C5A9-4355-97B9-BB72E296110C}" type="presParOf" srcId="{81B711B2-5E79-49CC-B7EC-BBBF65617AC8}" destId="{3A5C2116-B29A-4D2D-BD93-1F4A1E811E12}" srcOrd="10" destOrd="0" presId="urn:microsoft.com/office/officeart/2005/8/layout/cycle2"/>
    <dgm:cxn modelId="{5F06C068-3035-4433-894B-6D4A936D0ABD}" type="presParOf" srcId="{81B711B2-5E79-49CC-B7EC-BBBF65617AC8}" destId="{836ABCB2-2811-402D-82B7-78156ADCFEC2}" srcOrd="11" destOrd="0" presId="urn:microsoft.com/office/officeart/2005/8/layout/cycle2"/>
    <dgm:cxn modelId="{83618AA8-5D09-47F6-8B50-ECBBA369E5D7}" type="presParOf" srcId="{836ABCB2-2811-402D-82B7-78156ADCFEC2}" destId="{E7A97CA6-783D-43B1-BCEE-C0107B8A418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7FA480-E752-4579-A6D4-C921275C646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067CB51-AEBF-4865-A514-43D6CF8C3783}">
      <dgm:prSet phldrT="[Texto]" phldr="1"/>
      <dgm:spPr/>
      <dgm:t>
        <a:bodyPr/>
        <a:lstStyle/>
        <a:p>
          <a:endParaRPr lang="pt-BR" dirty="0"/>
        </a:p>
      </dgm:t>
    </dgm:pt>
    <dgm:pt modelId="{BFE4ED9D-6333-47C9-A5C8-9C94971C2684}" type="parTrans" cxnId="{94F1EAF1-D616-4FAB-B1A1-896CFCEFA248}">
      <dgm:prSet/>
      <dgm:spPr/>
      <dgm:t>
        <a:bodyPr/>
        <a:lstStyle/>
        <a:p>
          <a:endParaRPr lang="pt-BR"/>
        </a:p>
      </dgm:t>
    </dgm:pt>
    <dgm:pt modelId="{F4FAFFFA-AC93-4488-B2A7-96469E0007BA}" type="sibTrans" cxnId="{94F1EAF1-D616-4FAB-B1A1-896CFCEFA248}">
      <dgm:prSet/>
      <dgm:spPr/>
      <dgm:t>
        <a:bodyPr/>
        <a:lstStyle/>
        <a:p>
          <a:endParaRPr lang="pt-BR"/>
        </a:p>
      </dgm:t>
    </dgm:pt>
    <dgm:pt modelId="{ADD5B6AB-D2C2-4544-B9C7-EF4FCC3729F2}">
      <dgm:prSet phldrT="[Texto]" phldr="1"/>
      <dgm:spPr/>
      <dgm:t>
        <a:bodyPr/>
        <a:lstStyle/>
        <a:p>
          <a:endParaRPr lang="pt-BR" dirty="0"/>
        </a:p>
      </dgm:t>
    </dgm:pt>
    <dgm:pt modelId="{96353AD5-8CDF-452A-BF0D-4ED98D06EB89}" type="parTrans" cxnId="{6AEF1B3D-578A-4BA4-AB27-F8A9D40A932C}">
      <dgm:prSet/>
      <dgm:spPr/>
      <dgm:t>
        <a:bodyPr/>
        <a:lstStyle/>
        <a:p>
          <a:endParaRPr lang="pt-BR"/>
        </a:p>
      </dgm:t>
    </dgm:pt>
    <dgm:pt modelId="{08D12F7D-6C7E-4D42-B77B-A6999BFE6BD3}" type="sibTrans" cxnId="{6AEF1B3D-578A-4BA4-AB27-F8A9D40A932C}">
      <dgm:prSet/>
      <dgm:spPr/>
      <dgm:t>
        <a:bodyPr/>
        <a:lstStyle/>
        <a:p>
          <a:endParaRPr lang="pt-BR"/>
        </a:p>
      </dgm:t>
    </dgm:pt>
    <dgm:pt modelId="{0085B07D-5895-40A1-BB01-4D24671951F8}">
      <dgm:prSet phldrT="[Texto]" phldr="1"/>
      <dgm:spPr/>
      <dgm:t>
        <a:bodyPr/>
        <a:lstStyle/>
        <a:p>
          <a:endParaRPr lang="pt-BR"/>
        </a:p>
      </dgm:t>
    </dgm:pt>
    <dgm:pt modelId="{9F92864E-49E0-4069-ADF2-9736BC19304A}" type="parTrans" cxnId="{773142D9-EB28-4751-89FD-8DBCB07017BD}">
      <dgm:prSet/>
      <dgm:spPr/>
      <dgm:t>
        <a:bodyPr/>
        <a:lstStyle/>
        <a:p>
          <a:endParaRPr lang="pt-BR"/>
        </a:p>
      </dgm:t>
    </dgm:pt>
    <dgm:pt modelId="{8F56F9A2-08E1-4BC7-BE8B-68B2D04F52D1}" type="sibTrans" cxnId="{773142D9-EB28-4751-89FD-8DBCB07017BD}">
      <dgm:prSet/>
      <dgm:spPr/>
      <dgm:t>
        <a:bodyPr/>
        <a:lstStyle/>
        <a:p>
          <a:endParaRPr lang="pt-BR"/>
        </a:p>
      </dgm:t>
    </dgm:pt>
    <dgm:pt modelId="{79AE32AA-3867-40A0-B536-58A9E51ECD9A}">
      <dgm:prSet phldrT="[Texto]" phldr="1"/>
      <dgm:spPr/>
      <dgm:t>
        <a:bodyPr/>
        <a:lstStyle/>
        <a:p>
          <a:endParaRPr lang="pt-BR" dirty="0"/>
        </a:p>
      </dgm:t>
    </dgm:pt>
    <dgm:pt modelId="{0D559B87-CF22-483D-9E72-A3D94A516BEA}" type="parTrans" cxnId="{9C8FB514-FB87-42B3-9BDB-25858DC95BC3}">
      <dgm:prSet/>
      <dgm:spPr/>
      <dgm:t>
        <a:bodyPr/>
        <a:lstStyle/>
        <a:p>
          <a:endParaRPr lang="pt-BR"/>
        </a:p>
      </dgm:t>
    </dgm:pt>
    <dgm:pt modelId="{10556055-C859-4A63-9D3D-E3FE1E4129D6}" type="sibTrans" cxnId="{9C8FB514-FB87-42B3-9BDB-25858DC95BC3}">
      <dgm:prSet/>
      <dgm:spPr/>
      <dgm:t>
        <a:bodyPr/>
        <a:lstStyle/>
        <a:p>
          <a:endParaRPr lang="pt-BR"/>
        </a:p>
      </dgm:t>
    </dgm:pt>
    <dgm:pt modelId="{868676AB-5671-45DD-8603-BF48560A3A68}">
      <dgm:prSet phldrT="[Texto]" phldr="1"/>
      <dgm:spPr/>
      <dgm:t>
        <a:bodyPr/>
        <a:lstStyle/>
        <a:p>
          <a:endParaRPr lang="pt-BR" dirty="0"/>
        </a:p>
      </dgm:t>
    </dgm:pt>
    <dgm:pt modelId="{5CE4DB57-4E2D-4694-9B73-257921D9D26A}" type="sibTrans" cxnId="{2A875A56-41B4-4FC0-A7AA-DB14BC4C656F}">
      <dgm:prSet/>
      <dgm:spPr/>
      <dgm:t>
        <a:bodyPr/>
        <a:lstStyle/>
        <a:p>
          <a:endParaRPr lang="pt-BR"/>
        </a:p>
      </dgm:t>
    </dgm:pt>
    <dgm:pt modelId="{D9E226FA-C582-4C6F-B77F-3A146EE21A56}" type="parTrans" cxnId="{2A875A56-41B4-4FC0-A7AA-DB14BC4C656F}">
      <dgm:prSet/>
      <dgm:spPr/>
      <dgm:t>
        <a:bodyPr/>
        <a:lstStyle/>
        <a:p>
          <a:endParaRPr lang="pt-BR"/>
        </a:p>
      </dgm:t>
    </dgm:pt>
    <dgm:pt modelId="{F16E2AEE-3E65-4F67-8A5F-F5E672DD2355}">
      <dgm:prSet phldrT="[Texto]" phldr="1"/>
      <dgm:spPr/>
      <dgm:t>
        <a:bodyPr/>
        <a:lstStyle/>
        <a:p>
          <a:endParaRPr lang="pt-BR"/>
        </a:p>
      </dgm:t>
    </dgm:pt>
    <dgm:pt modelId="{23BA5DCE-E5B2-45CB-8CD2-C792B857F73B}" type="parTrans" cxnId="{37AB93DB-413C-4887-B3EE-EAC2C2DA8877}">
      <dgm:prSet/>
      <dgm:spPr/>
      <dgm:t>
        <a:bodyPr/>
        <a:lstStyle/>
        <a:p>
          <a:endParaRPr lang="pt-BR"/>
        </a:p>
      </dgm:t>
    </dgm:pt>
    <dgm:pt modelId="{2C0C041D-2B37-4B2B-B7EF-FB3AEF8B4E85}" type="sibTrans" cxnId="{37AB93DB-413C-4887-B3EE-EAC2C2DA8877}">
      <dgm:prSet/>
      <dgm:spPr/>
      <dgm:t>
        <a:bodyPr/>
        <a:lstStyle/>
        <a:p>
          <a:endParaRPr lang="pt-BR"/>
        </a:p>
      </dgm:t>
    </dgm:pt>
    <dgm:pt modelId="{81B711B2-5E79-49CC-B7EC-BBBF65617AC8}" type="pres">
      <dgm:prSet presAssocID="{B37FA480-E752-4579-A6D4-C921275C646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92928A4-E1DA-4C95-9787-9D54FFCE5ECF}" type="pres">
      <dgm:prSet presAssocID="{868676AB-5671-45DD-8603-BF48560A3A6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9F8523-39BF-4152-810C-9266BCCCFC75}" type="pres">
      <dgm:prSet presAssocID="{5CE4DB57-4E2D-4694-9B73-257921D9D26A}" presName="sibTrans" presStyleLbl="sibTrans2D1" presStyleIdx="0" presStyleCnt="6" custScaleX="59723" custScaleY="89655" custLinFactNeighborX="47092" custLinFactNeighborY="-1711"/>
      <dgm:spPr/>
      <dgm:t>
        <a:bodyPr/>
        <a:lstStyle/>
        <a:p>
          <a:endParaRPr lang="pt-BR"/>
        </a:p>
      </dgm:t>
    </dgm:pt>
    <dgm:pt modelId="{6FEAB910-7578-418E-9EFE-E8C280D22876}" type="pres">
      <dgm:prSet presAssocID="{5CE4DB57-4E2D-4694-9B73-257921D9D26A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D543D9E0-0370-4FC6-8761-E6615FA4BB95}" type="pres">
      <dgm:prSet presAssocID="{C067CB51-AEBF-4865-A514-43D6CF8C3783}" presName="node" presStyleLbl="node1" presStyleIdx="1" presStyleCnt="6" custRadScaleRad="203138" custRadScaleInc="893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2C843B1-D49F-41B2-BD74-66F82ECC1E17}" type="pres">
      <dgm:prSet presAssocID="{F4FAFFFA-AC93-4488-B2A7-96469E0007BA}" presName="sibTrans" presStyleLbl="sibTrans2D1" presStyleIdx="1" presStyleCnt="6" custFlipHor="1" custScaleX="50597" custLinFactNeighborX="22516" custLinFactNeighborY="-51057"/>
      <dgm:spPr/>
      <dgm:t>
        <a:bodyPr/>
        <a:lstStyle/>
        <a:p>
          <a:endParaRPr lang="pt-BR"/>
        </a:p>
      </dgm:t>
    </dgm:pt>
    <dgm:pt modelId="{A18C3470-053D-4B30-AC7E-0DE15E2F02D5}" type="pres">
      <dgm:prSet presAssocID="{F4FAFFFA-AC93-4488-B2A7-96469E0007BA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685170A4-6C80-4CC3-B466-179EC4FADA72}" type="pres">
      <dgm:prSet presAssocID="{ADD5B6AB-D2C2-4544-B9C7-EF4FCC3729F2}" presName="node" presStyleLbl="node1" presStyleIdx="2" presStyleCnt="6" custRadScaleRad="225922" custRadScaleInc="-1775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6D18F86-CDC5-4943-AB89-472310A34A48}" type="pres">
      <dgm:prSet presAssocID="{08D12F7D-6C7E-4D42-B77B-A6999BFE6BD3}" presName="sibTrans" presStyleLbl="sibTrans2D1" presStyleIdx="2" presStyleCnt="6" custScaleX="28569" custLinFactNeighborX="-82565" custLinFactNeighborY="2989"/>
      <dgm:spPr/>
      <dgm:t>
        <a:bodyPr/>
        <a:lstStyle/>
        <a:p>
          <a:endParaRPr lang="pt-BR"/>
        </a:p>
      </dgm:t>
    </dgm:pt>
    <dgm:pt modelId="{BADC3B77-5EA7-43DA-A074-52CEEC6E3720}" type="pres">
      <dgm:prSet presAssocID="{08D12F7D-6C7E-4D42-B77B-A6999BFE6BD3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89F4DE66-7B40-485F-AE62-45A49866454D}" type="pres">
      <dgm:prSet presAssocID="{0085B07D-5895-40A1-BB01-4D24671951F8}" presName="node" presStyleLbl="node1" presStyleIdx="3" presStyleCnt="6" custRadScaleRad="87412" custRadScaleInc="2697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404DE12-DFD2-43A9-A126-EAE12526522D}" type="pres">
      <dgm:prSet presAssocID="{8F56F9A2-08E1-4BC7-BE8B-68B2D04F52D1}" presName="sibTrans" presStyleLbl="sibTrans2D1" presStyleIdx="3" presStyleCnt="6" custScaleX="36414" custScaleY="60580" custLinFactNeighborX="-57463" custLinFactNeighborY="10907"/>
      <dgm:spPr/>
      <dgm:t>
        <a:bodyPr/>
        <a:lstStyle/>
        <a:p>
          <a:endParaRPr lang="pt-BR"/>
        </a:p>
      </dgm:t>
    </dgm:pt>
    <dgm:pt modelId="{72324125-5C98-4EEC-8E7F-966343825AF6}" type="pres">
      <dgm:prSet presAssocID="{8F56F9A2-08E1-4BC7-BE8B-68B2D04F52D1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19AF063E-4ED5-4EF6-AD9C-7EB5403C8985}" type="pres">
      <dgm:prSet presAssocID="{F16E2AEE-3E65-4F67-8A5F-F5E672DD2355}" presName="node" presStyleLbl="node1" presStyleIdx="4" presStyleCnt="6" custRadScaleRad="209154" custRadScaleInc="2656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D5388AB-C7BE-42C3-8EC1-3DFFA06B8249}" type="pres">
      <dgm:prSet presAssocID="{2C0C041D-2B37-4B2B-B7EF-FB3AEF8B4E85}" presName="sibTrans" presStyleLbl="sibTrans2D1" presStyleIdx="4" presStyleCnt="6" custFlipVert="1" custFlipHor="1" custScaleX="36861" custScaleY="23807" custLinFactY="78551" custLinFactNeighborX="-25425" custLinFactNeighborY="100000"/>
      <dgm:spPr/>
      <dgm:t>
        <a:bodyPr/>
        <a:lstStyle/>
        <a:p>
          <a:endParaRPr lang="pt-BR"/>
        </a:p>
      </dgm:t>
    </dgm:pt>
    <dgm:pt modelId="{77241091-EA3F-4055-B18E-DF5D218F4BE9}" type="pres">
      <dgm:prSet presAssocID="{2C0C041D-2B37-4B2B-B7EF-FB3AEF8B4E85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3A5C2116-B29A-4D2D-BD93-1F4A1E811E12}" type="pres">
      <dgm:prSet presAssocID="{79AE32AA-3867-40A0-B536-58A9E51ECD9A}" presName="node" presStyleLbl="node1" presStyleIdx="5" presStyleCnt="6" custRadScaleRad="214139" custRadScaleInc="1900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36ABCB2-2811-402D-82B7-78156ADCFEC2}" type="pres">
      <dgm:prSet presAssocID="{10556055-C859-4A63-9D3D-E3FE1E4129D6}" presName="sibTrans" presStyleLbl="sibTrans2D1" presStyleIdx="5" presStyleCnt="6" custScaleX="61775" custLinFactNeighborX="-16229" custLinFactNeighborY="-4417"/>
      <dgm:spPr/>
      <dgm:t>
        <a:bodyPr/>
        <a:lstStyle/>
        <a:p>
          <a:endParaRPr lang="pt-BR"/>
        </a:p>
      </dgm:t>
    </dgm:pt>
    <dgm:pt modelId="{E7A97CA6-783D-43B1-BCEE-C0107B8A4182}" type="pres">
      <dgm:prSet presAssocID="{10556055-C859-4A63-9D3D-E3FE1E4129D6}" presName="connectorText" presStyleLbl="sibTrans2D1" presStyleIdx="5" presStyleCnt="6"/>
      <dgm:spPr/>
      <dgm:t>
        <a:bodyPr/>
        <a:lstStyle/>
        <a:p>
          <a:endParaRPr lang="pt-BR"/>
        </a:p>
      </dgm:t>
    </dgm:pt>
  </dgm:ptLst>
  <dgm:cxnLst>
    <dgm:cxn modelId="{7D6AEDBE-3500-4090-BB1E-416A09CF8C9F}" type="presOf" srcId="{868676AB-5671-45DD-8603-BF48560A3A68}" destId="{892928A4-E1DA-4C95-9787-9D54FFCE5ECF}" srcOrd="0" destOrd="0" presId="urn:microsoft.com/office/officeart/2005/8/layout/cycle2"/>
    <dgm:cxn modelId="{CD4838DB-7A15-4264-9705-1DD79206159C}" type="presOf" srcId="{F4FAFFFA-AC93-4488-B2A7-96469E0007BA}" destId="{A18C3470-053D-4B30-AC7E-0DE15E2F02D5}" srcOrd="1" destOrd="0" presId="urn:microsoft.com/office/officeart/2005/8/layout/cycle2"/>
    <dgm:cxn modelId="{F14D26C3-F634-433C-80C6-9AD66A66363E}" type="presOf" srcId="{8F56F9A2-08E1-4BC7-BE8B-68B2D04F52D1}" destId="{5404DE12-DFD2-43A9-A126-EAE12526522D}" srcOrd="0" destOrd="0" presId="urn:microsoft.com/office/officeart/2005/8/layout/cycle2"/>
    <dgm:cxn modelId="{04B77B49-CC78-4572-8255-FE588E7C8506}" type="presOf" srcId="{10556055-C859-4A63-9D3D-E3FE1E4129D6}" destId="{E7A97CA6-783D-43B1-BCEE-C0107B8A4182}" srcOrd="1" destOrd="0" presId="urn:microsoft.com/office/officeart/2005/8/layout/cycle2"/>
    <dgm:cxn modelId="{81E0FA04-1E24-42B8-BA1C-936FE3237D98}" type="presOf" srcId="{08D12F7D-6C7E-4D42-B77B-A6999BFE6BD3}" destId="{BADC3B77-5EA7-43DA-A074-52CEEC6E3720}" srcOrd="1" destOrd="0" presId="urn:microsoft.com/office/officeart/2005/8/layout/cycle2"/>
    <dgm:cxn modelId="{9C8FB514-FB87-42B3-9BDB-25858DC95BC3}" srcId="{B37FA480-E752-4579-A6D4-C921275C6461}" destId="{79AE32AA-3867-40A0-B536-58A9E51ECD9A}" srcOrd="5" destOrd="0" parTransId="{0D559B87-CF22-483D-9E72-A3D94A516BEA}" sibTransId="{10556055-C859-4A63-9D3D-E3FE1E4129D6}"/>
    <dgm:cxn modelId="{924D13B5-0CE0-47C3-B8BE-B2DD9B5BF70E}" type="presOf" srcId="{2C0C041D-2B37-4B2B-B7EF-FB3AEF8B4E85}" destId="{3D5388AB-C7BE-42C3-8EC1-3DFFA06B8249}" srcOrd="0" destOrd="0" presId="urn:microsoft.com/office/officeart/2005/8/layout/cycle2"/>
    <dgm:cxn modelId="{954D7EF8-E3BB-4641-A5C7-5518278997C8}" type="presOf" srcId="{5CE4DB57-4E2D-4694-9B73-257921D9D26A}" destId="{499F8523-39BF-4152-810C-9266BCCCFC75}" srcOrd="0" destOrd="0" presId="urn:microsoft.com/office/officeart/2005/8/layout/cycle2"/>
    <dgm:cxn modelId="{DE1816C0-04DD-4A95-9789-973B64F60425}" type="presOf" srcId="{F16E2AEE-3E65-4F67-8A5F-F5E672DD2355}" destId="{19AF063E-4ED5-4EF6-AD9C-7EB5403C8985}" srcOrd="0" destOrd="0" presId="urn:microsoft.com/office/officeart/2005/8/layout/cycle2"/>
    <dgm:cxn modelId="{773142D9-EB28-4751-89FD-8DBCB07017BD}" srcId="{B37FA480-E752-4579-A6D4-C921275C6461}" destId="{0085B07D-5895-40A1-BB01-4D24671951F8}" srcOrd="3" destOrd="0" parTransId="{9F92864E-49E0-4069-ADF2-9736BC19304A}" sibTransId="{8F56F9A2-08E1-4BC7-BE8B-68B2D04F52D1}"/>
    <dgm:cxn modelId="{6656494D-9136-422A-B206-8385BFAA489A}" type="presOf" srcId="{ADD5B6AB-D2C2-4544-B9C7-EF4FCC3729F2}" destId="{685170A4-6C80-4CC3-B466-179EC4FADA72}" srcOrd="0" destOrd="0" presId="urn:microsoft.com/office/officeart/2005/8/layout/cycle2"/>
    <dgm:cxn modelId="{CEDC1E78-3CD1-4727-A9DD-4F3C8094C711}" type="presOf" srcId="{B37FA480-E752-4579-A6D4-C921275C6461}" destId="{81B711B2-5E79-49CC-B7EC-BBBF65617AC8}" srcOrd="0" destOrd="0" presId="urn:microsoft.com/office/officeart/2005/8/layout/cycle2"/>
    <dgm:cxn modelId="{2A875A56-41B4-4FC0-A7AA-DB14BC4C656F}" srcId="{B37FA480-E752-4579-A6D4-C921275C6461}" destId="{868676AB-5671-45DD-8603-BF48560A3A68}" srcOrd="0" destOrd="0" parTransId="{D9E226FA-C582-4C6F-B77F-3A146EE21A56}" sibTransId="{5CE4DB57-4E2D-4694-9B73-257921D9D26A}"/>
    <dgm:cxn modelId="{A743278B-45EE-4AA6-A229-4E74E027C341}" type="presOf" srcId="{0085B07D-5895-40A1-BB01-4D24671951F8}" destId="{89F4DE66-7B40-485F-AE62-45A49866454D}" srcOrd="0" destOrd="0" presId="urn:microsoft.com/office/officeart/2005/8/layout/cycle2"/>
    <dgm:cxn modelId="{94F1EAF1-D616-4FAB-B1A1-896CFCEFA248}" srcId="{B37FA480-E752-4579-A6D4-C921275C6461}" destId="{C067CB51-AEBF-4865-A514-43D6CF8C3783}" srcOrd="1" destOrd="0" parTransId="{BFE4ED9D-6333-47C9-A5C8-9C94971C2684}" sibTransId="{F4FAFFFA-AC93-4488-B2A7-96469E0007BA}"/>
    <dgm:cxn modelId="{DBA72CD2-C083-4E48-A80D-DC869D08F1BD}" type="presOf" srcId="{08D12F7D-6C7E-4D42-B77B-A6999BFE6BD3}" destId="{56D18F86-CDC5-4943-AB89-472310A34A48}" srcOrd="0" destOrd="0" presId="urn:microsoft.com/office/officeart/2005/8/layout/cycle2"/>
    <dgm:cxn modelId="{6AEF1B3D-578A-4BA4-AB27-F8A9D40A932C}" srcId="{B37FA480-E752-4579-A6D4-C921275C6461}" destId="{ADD5B6AB-D2C2-4544-B9C7-EF4FCC3729F2}" srcOrd="2" destOrd="0" parTransId="{96353AD5-8CDF-452A-BF0D-4ED98D06EB89}" sibTransId="{08D12F7D-6C7E-4D42-B77B-A6999BFE6BD3}"/>
    <dgm:cxn modelId="{3909E966-47DE-4B9C-A271-408CF7821E05}" type="presOf" srcId="{5CE4DB57-4E2D-4694-9B73-257921D9D26A}" destId="{6FEAB910-7578-418E-9EFE-E8C280D22876}" srcOrd="1" destOrd="0" presId="urn:microsoft.com/office/officeart/2005/8/layout/cycle2"/>
    <dgm:cxn modelId="{9EA2DBB9-2B98-4E6E-A78B-0377E31645DB}" type="presOf" srcId="{2C0C041D-2B37-4B2B-B7EF-FB3AEF8B4E85}" destId="{77241091-EA3F-4055-B18E-DF5D218F4BE9}" srcOrd="1" destOrd="0" presId="urn:microsoft.com/office/officeart/2005/8/layout/cycle2"/>
    <dgm:cxn modelId="{15DAE586-A213-45FE-B776-CB8F80F340D7}" type="presOf" srcId="{79AE32AA-3867-40A0-B536-58A9E51ECD9A}" destId="{3A5C2116-B29A-4D2D-BD93-1F4A1E811E12}" srcOrd="0" destOrd="0" presId="urn:microsoft.com/office/officeart/2005/8/layout/cycle2"/>
    <dgm:cxn modelId="{C94851BA-CA02-4C5C-899C-0F513CE3DD93}" type="presOf" srcId="{10556055-C859-4A63-9D3D-E3FE1E4129D6}" destId="{836ABCB2-2811-402D-82B7-78156ADCFEC2}" srcOrd="0" destOrd="0" presId="urn:microsoft.com/office/officeart/2005/8/layout/cycle2"/>
    <dgm:cxn modelId="{E564C6BC-3A19-4593-89F2-9F7F992F602B}" type="presOf" srcId="{C067CB51-AEBF-4865-A514-43D6CF8C3783}" destId="{D543D9E0-0370-4FC6-8761-E6615FA4BB95}" srcOrd="0" destOrd="0" presId="urn:microsoft.com/office/officeart/2005/8/layout/cycle2"/>
    <dgm:cxn modelId="{E5A7C3D8-6AAC-4EF5-AC5C-72F60909FD4F}" type="presOf" srcId="{F4FAFFFA-AC93-4488-B2A7-96469E0007BA}" destId="{52C843B1-D49F-41B2-BD74-66F82ECC1E17}" srcOrd="0" destOrd="0" presId="urn:microsoft.com/office/officeart/2005/8/layout/cycle2"/>
    <dgm:cxn modelId="{CA5CB031-C761-4543-8F0B-66B3B7AEA58F}" type="presOf" srcId="{8F56F9A2-08E1-4BC7-BE8B-68B2D04F52D1}" destId="{72324125-5C98-4EEC-8E7F-966343825AF6}" srcOrd="1" destOrd="0" presId="urn:microsoft.com/office/officeart/2005/8/layout/cycle2"/>
    <dgm:cxn modelId="{37AB93DB-413C-4887-B3EE-EAC2C2DA8877}" srcId="{B37FA480-E752-4579-A6D4-C921275C6461}" destId="{F16E2AEE-3E65-4F67-8A5F-F5E672DD2355}" srcOrd="4" destOrd="0" parTransId="{23BA5DCE-E5B2-45CB-8CD2-C792B857F73B}" sibTransId="{2C0C041D-2B37-4B2B-B7EF-FB3AEF8B4E85}"/>
    <dgm:cxn modelId="{18728116-2688-4756-BE9E-F49875F4178B}" type="presParOf" srcId="{81B711B2-5E79-49CC-B7EC-BBBF65617AC8}" destId="{892928A4-E1DA-4C95-9787-9D54FFCE5ECF}" srcOrd="0" destOrd="0" presId="urn:microsoft.com/office/officeart/2005/8/layout/cycle2"/>
    <dgm:cxn modelId="{8855BC88-873E-4345-B2D0-B6D27F434215}" type="presParOf" srcId="{81B711B2-5E79-49CC-B7EC-BBBF65617AC8}" destId="{499F8523-39BF-4152-810C-9266BCCCFC75}" srcOrd="1" destOrd="0" presId="urn:microsoft.com/office/officeart/2005/8/layout/cycle2"/>
    <dgm:cxn modelId="{AD126B8B-0A42-4D5F-838A-F15BD19FDC05}" type="presParOf" srcId="{499F8523-39BF-4152-810C-9266BCCCFC75}" destId="{6FEAB910-7578-418E-9EFE-E8C280D22876}" srcOrd="0" destOrd="0" presId="urn:microsoft.com/office/officeart/2005/8/layout/cycle2"/>
    <dgm:cxn modelId="{6F73C772-1564-4ABC-B18B-41854A8DC561}" type="presParOf" srcId="{81B711B2-5E79-49CC-B7EC-BBBF65617AC8}" destId="{D543D9E0-0370-4FC6-8761-E6615FA4BB95}" srcOrd="2" destOrd="0" presId="urn:microsoft.com/office/officeart/2005/8/layout/cycle2"/>
    <dgm:cxn modelId="{A2422660-B5D0-488A-A509-68089685E8AF}" type="presParOf" srcId="{81B711B2-5E79-49CC-B7EC-BBBF65617AC8}" destId="{52C843B1-D49F-41B2-BD74-66F82ECC1E17}" srcOrd="3" destOrd="0" presId="urn:microsoft.com/office/officeart/2005/8/layout/cycle2"/>
    <dgm:cxn modelId="{60B9B87B-C821-4100-81D8-716C1F7EF166}" type="presParOf" srcId="{52C843B1-D49F-41B2-BD74-66F82ECC1E17}" destId="{A18C3470-053D-4B30-AC7E-0DE15E2F02D5}" srcOrd="0" destOrd="0" presId="urn:microsoft.com/office/officeart/2005/8/layout/cycle2"/>
    <dgm:cxn modelId="{02B05A21-8FFA-47A6-B497-63ED5F2881C2}" type="presParOf" srcId="{81B711B2-5E79-49CC-B7EC-BBBF65617AC8}" destId="{685170A4-6C80-4CC3-B466-179EC4FADA72}" srcOrd="4" destOrd="0" presId="urn:microsoft.com/office/officeart/2005/8/layout/cycle2"/>
    <dgm:cxn modelId="{AD28F7E8-50AF-4ECB-9B4B-D4E311BD93E4}" type="presParOf" srcId="{81B711B2-5E79-49CC-B7EC-BBBF65617AC8}" destId="{56D18F86-CDC5-4943-AB89-472310A34A48}" srcOrd="5" destOrd="0" presId="urn:microsoft.com/office/officeart/2005/8/layout/cycle2"/>
    <dgm:cxn modelId="{00CE6D0C-D67B-47F3-BD83-AF3FB318FD7B}" type="presParOf" srcId="{56D18F86-CDC5-4943-AB89-472310A34A48}" destId="{BADC3B77-5EA7-43DA-A074-52CEEC6E3720}" srcOrd="0" destOrd="0" presId="urn:microsoft.com/office/officeart/2005/8/layout/cycle2"/>
    <dgm:cxn modelId="{158620A6-9B98-4DE0-A042-39039BF65E5C}" type="presParOf" srcId="{81B711B2-5E79-49CC-B7EC-BBBF65617AC8}" destId="{89F4DE66-7B40-485F-AE62-45A49866454D}" srcOrd="6" destOrd="0" presId="urn:microsoft.com/office/officeart/2005/8/layout/cycle2"/>
    <dgm:cxn modelId="{8F06983B-4090-4E52-B211-68F908AE404D}" type="presParOf" srcId="{81B711B2-5E79-49CC-B7EC-BBBF65617AC8}" destId="{5404DE12-DFD2-43A9-A126-EAE12526522D}" srcOrd="7" destOrd="0" presId="urn:microsoft.com/office/officeart/2005/8/layout/cycle2"/>
    <dgm:cxn modelId="{38277A84-B777-4CA3-96BB-CE3852531B24}" type="presParOf" srcId="{5404DE12-DFD2-43A9-A126-EAE12526522D}" destId="{72324125-5C98-4EEC-8E7F-966343825AF6}" srcOrd="0" destOrd="0" presId="urn:microsoft.com/office/officeart/2005/8/layout/cycle2"/>
    <dgm:cxn modelId="{F2513A6A-6A9C-4871-B3D9-2EBBFE0D5795}" type="presParOf" srcId="{81B711B2-5E79-49CC-B7EC-BBBF65617AC8}" destId="{19AF063E-4ED5-4EF6-AD9C-7EB5403C8985}" srcOrd="8" destOrd="0" presId="urn:microsoft.com/office/officeart/2005/8/layout/cycle2"/>
    <dgm:cxn modelId="{CEF5263E-A32F-4E7C-9E7C-190C3081BDCD}" type="presParOf" srcId="{81B711B2-5E79-49CC-B7EC-BBBF65617AC8}" destId="{3D5388AB-C7BE-42C3-8EC1-3DFFA06B8249}" srcOrd="9" destOrd="0" presId="urn:microsoft.com/office/officeart/2005/8/layout/cycle2"/>
    <dgm:cxn modelId="{CAA18285-43FB-494C-89A7-8E8D7D8DAC68}" type="presParOf" srcId="{3D5388AB-C7BE-42C3-8EC1-3DFFA06B8249}" destId="{77241091-EA3F-4055-B18E-DF5D218F4BE9}" srcOrd="0" destOrd="0" presId="urn:microsoft.com/office/officeart/2005/8/layout/cycle2"/>
    <dgm:cxn modelId="{DC3E19B2-A281-4146-8F88-D6799EFDB387}" type="presParOf" srcId="{81B711B2-5E79-49CC-B7EC-BBBF65617AC8}" destId="{3A5C2116-B29A-4D2D-BD93-1F4A1E811E12}" srcOrd="10" destOrd="0" presId="urn:microsoft.com/office/officeart/2005/8/layout/cycle2"/>
    <dgm:cxn modelId="{0B7B19E5-4A54-4562-9A85-DF14321EE1A8}" type="presParOf" srcId="{81B711B2-5E79-49CC-B7EC-BBBF65617AC8}" destId="{836ABCB2-2811-402D-82B7-78156ADCFEC2}" srcOrd="11" destOrd="0" presId="urn:microsoft.com/office/officeart/2005/8/layout/cycle2"/>
    <dgm:cxn modelId="{65BEA3F6-806C-4925-9894-2A57E6CEDD70}" type="presParOf" srcId="{836ABCB2-2811-402D-82B7-78156ADCFEC2}" destId="{E7A97CA6-783D-43B1-BCEE-C0107B8A418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7FA480-E752-4579-A6D4-C921275C646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067CB51-AEBF-4865-A514-43D6CF8C3783}">
      <dgm:prSet phldrT="[Texto]" phldr="1"/>
      <dgm:spPr/>
      <dgm:t>
        <a:bodyPr/>
        <a:lstStyle/>
        <a:p>
          <a:endParaRPr lang="pt-BR" dirty="0"/>
        </a:p>
      </dgm:t>
    </dgm:pt>
    <dgm:pt modelId="{BFE4ED9D-6333-47C9-A5C8-9C94971C2684}" type="parTrans" cxnId="{94F1EAF1-D616-4FAB-B1A1-896CFCEFA248}">
      <dgm:prSet/>
      <dgm:spPr/>
      <dgm:t>
        <a:bodyPr/>
        <a:lstStyle/>
        <a:p>
          <a:endParaRPr lang="pt-BR"/>
        </a:p>
      </dgm:t>
    </dgm:pt>
    <dgm:pt modelId="{F4FAFFFA-AC93-4488-B2A7-96469E0007BA}" type="sibTrans" cxnId="{94F1EAF1-D616-4FAB-B1A1-896CFCEFA248}">
      <dgm:prSet/>
      <dgm:spPr/>
      <dgm:t>
        <a:bodyPr/>
        <a:lstStyle/>
        <a:p>
          <a:endParaRPr lang="pt-BR"/>
        </a:p>
      </dgm:t>
    </dgm:pt>
    <dgm:pt modelId="{ADD5B6AB-D2C2-4544-B9C7-EF4FCC3729F2}">
      <dgm:prSet phldrT="[Texto]" phldr="1"/>
      <dgm:spPr/>
      <dgm:t>
        <a:bodyPr/>
        <a:lstStyle/>
        <a:p>
          <a:endParaRPr lang="pt-BR" dirty="0"/>
        </a:p>
      </dgm:t>
    </dgm:pt>
    <dgm:pt modelId="{96353AD5-8CDF-452A-BF0D-4ED98D06EB89}" type="parTrans" cxnId="{6AEF1B3D-578A-4BA4-AB27-F8A9D40A932C}">
      <dgm:prSet/>
      <dgm:spPr/>
      <dgm:t>
        <a:bodyPr/>
        <a:lstStyle/>
        <a:p>
          <a:endParaRPr lang="pt-BR"/>
        </a:p>
      </dgm:t>
    </dgm:pt>
    <dgm:pt modelId="{08D12F7D-6C7E-4D42-B77B-A6999BFE6BD3}" type="sibTrans" cxnId="{6AEF1B3D-578A-4BA4-AB27-F8A9D40A932C}">
      <dgm:prSet/>
      <dgm:spPr/>
      <dgm:t>
        <a:bodyPr/>
        <a:lstStyle/>
        <a:p>
          <a:endParaRPr lang="pt-BR"/>
        </a:p>
      </dgm:t>
    </dgm:pt>
    <dgm:pt modelId="{0085B07D-5895-40A1-BB01-4D24671951F8}">
      <dgm:prSet phldrT="[Texto]" phldr="1"/>
      <dgm:spPr/>
      <dgm:t>
        <a:bodyPr/>
        <a:lstStyle/>
        <a:p>
          <a:endParaRPr lang="pt-BR"/>
        </a:p>
      </dgm:t>
    </dgm:pt>
    <dgm:pt modelId="{9F92864E-49E0-4069-ADF2-9736BC19304A}" type="parTrans" cxnId="{773142D9-EB28-4751-89FD-8DBCB07017BD}">
      <dgm:prSet/>
      <dgm:spPr/>
      <dgm:t>
        <a:bodyPr/>
        <a:lstStyle/>
        <a:p>
          <a:endParaRPr lang="pt-BR"/>
        </a:p>
      </dgm:t>
    </dgm:pt>
    <dgm:pt modelId="{8F56F9A2-08E1-4BC7-BE8B-68B2D04F52D1}" type="sibTrans" cxnId="{773142D9-EB28-4751-89FD-8DBCB07017BD}">
      <dgm:prSet/>
      <dgm:spPr/>
      <dgm:t>
        <a:bodyPr/>
        <a:lstStyle/>
        <a:p>
          <a:endParaRPr lang="pt-BR"/>
        </a:p>
      </dgm:t>
    </dgm:pt>
    <dgm:pt modelId="{79AE32AA-3867-40A0-B536-58A9E51ECD9A}">
      <dgm:prSet phldrT="[Texto]" phldr="1"/>
      <dgm:spPr/>
      <dgm:t>
        <a:bodyPr/>
        <a:lstStyle/>
        <a:p>
          <a:endParaRPr lang="pt-BR" dirty="0"/>
        </a:p>
      </dgm:t>
    </dgm:pt>
    <dgm:pt modelId="{0D559B87-CF22-483D-9E72-A3D94A516BEA}" type="parTrans" cxnId="{9C8FB514-FB87-42B3-9BDB-25858DC95BC3}">
      <dgm:prSet/>
      <dgm:spPr/>
      <dgm:t>
        <a:bodyPr/>
        <a:lstStyle/>
        <a:p>
          <a:endParaRPr lang="pt-BR"/>
        </a:p>
      </dgm:t>
    </dgm:pt>
    <dgm:pt modelId="{10556055-C859-4A63-9D3D-E3FE1E4129D6}" type="sibTrans" cxnId="{9C8FB514-FB87-42B3-9BDB-25858DC95BC3}">
      <dgm:prSet/>
      <dgm:spPr/>
      <dgm:t>
        <a:bodyPr/>
        <a:lstStyle/>
        <a:p>
          <a:endParaRPr lang="pt-BR"/>
        </a:p>
      </dgm:t>
    </dgm:pt>
    <dgm:pt modelId="{868676AB-5671-45DD-8603-BF48560A3A68}">
      <dgm:prSet phldrT="[Texto]" phldr="1"/>
      <dgm:spPr/>
      <dgm:t>
        <a:bodyPr/>
        <a:lstStyle/>
        <a:p>
          <a:endParaRPr lang="pt-BR" dirty="0"/>
        </a:p>
      </dgm:t>
    </dgm:pt>
    <dgm:pt modelId="{5CE4DB57-4E2D-4694-9B73-257921D9D26A}" type="sibTrans" cxnId="{2A875A56-41B4-4FC0-A7AA-DB14BC4C656F}">
      <dgm:prSet/>
      <dgm:spPr/>
      <dgm:t>
        <a:bodyPr/>
        <a:lstStyle/>
        <a:p>
          <a:endParaRPr lang="pt-BR"/>
        </a:p>
      </dgm:t>
    </dgm:pt>
    <dgm:pt modelId="{D9E226FA-C582-4C6F-B77F-3A146EE21A56}" type="parTrans" cxnId="{2A875A56-41B4-4FC0-A7AA-DB14BC4C656F}">
      <dgm:prSet/>
      <dgm:spPr/>
      <dgm:t>
        <a:bodyPr/>
        <a:lstStyle/>
        <a:p>
          <a:endParaRPr lang="pt-BR"/>
        </a:p>
      </dgm:t>
    </dgm:pt>
    <dgm:pt modelId="{F16E2AEE-3E65-4F67-8A5F-F5E672DD2355}">
      <dgm:prSet phldrT="[Texto]" phldr="1"/>
      <dgm:spPr/>
      <dgm:t>
        <a:bodyPr/>
        <a:lstStyle/>
        <a:p>
          <a:endParaRPr lang="pt-BR"/>
        </a:p>
      </dgm:t>
    </dgm:pt>
    <dgm:pt modelId="{23BA5DCE-E5B2-45CB-8CD2-C792B857F73B}" type="parTrans" cxnId="{37AB93DB-413C-4887-B3EE-EAC2C2DA8877}">
      <dgm:prSet/>
      <dgm:spPr/>
      <dgm:t>
        <a:bodyPr/>
        <a:lstStyle/>
        <a:p>
          <a:endParaRPr lang="pt-BR"/>
        </a:p>
      </dgm:t>
    </dgm:pt>
    <dgm:pt modelId="{2C0C041D-2B37-4B2B-B7EF-FB3AEF8B4E85}" type="sibTrans" cxnId="{37AB93DB-413C-4887-B3EE-EAC2C2DA8877}">
      <dgm:prSet/>
      <dgm:spPr/>
      <dgm:t>
        <a:bodyPr/>
        <a:lstStyle/>
        <a:p>
          <a:endParaRPr lang="pt-BR"/>
        </a:p>
      </dgm:t>
    </dgm:pt>
    <dgm:pt modelId="{81B711B2-5E79-49CC-B7EC-BBBF65617AC8}" type="pres">
      <dgm:prSet presAssocID="{B37FA480-E752-4579-A6D4-C921275C646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92928A4-E1DA-4C95-9787-9D54FFCE5ECF}" type="pres">
      <dgm:prSet presAssocID="{868676AB-5671-45DD-8603-BF48560A3A6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9F8523-39BF-4152-810C-9266BCCCFC75}" type="pres">
      <dgm:prSet presAssocID="{5CE4DB57-4E2D-4694-9B73-257921D9D26A}" presName="sibTrans" presStyleLbl="sibTrans2D1" presStyleIdx="0" presStyleCnt="6" custScaleX="59723" custScaleY="89655" custLinFactNeighborX="47092" custLinFactNeighborY="-1711"/>
      <dgm:spPr/>
      <dgm:t>
        <a:bodyPr/>
        <a:lstStyle/>
        <a:p>
          <a:endParaRPr lang="pt-BR"/>
        </a:p>
      </dgm:t>
    </dgm:pt>
    <dgm:pt modelId="{6FEAB910-7578-418E-9EFE-E8C280D22876}" type="pres">
      <dgm:prSet presAssocID="{5CE4DB57-4E2D-4694-9B73-257921D9D26A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D543D9E0-0370-4FC6-8761-E6615FA4BB95}" type="pres">
      <dgm:prSet presAssocID="{C067CB51-AEBF-4865-A514-43D6CF8C3783}" presName="node" presStyleLbl="node1" presStyleIdx="1" presStyleCnt="6" custRadScaleRad="203138" custRadScaleInc="893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2C843B1-D49F-41B2-BD74-66F82ECC1E17}" type="pres">
      <dgm:prSet presAssocID="{F4FAFFFA-AC93-4488-B2A7-96469E0007BA}" presName="sibTrans" presStyleLbl="sibTrans2D1" presStyleIdx="1" presStyleCnt="6" custFlipHor="1" custScaleX="50597" custLinFactNeighborX="22516" custLinFactNeighborY="-51057"/>
      <dgm:spPr/>
      <dgm:t>
        <a:bodyPr/>
        <a:lstStyle/>
        <a:p>
          <a:endParaRPr lang="pt-BR"/>
        </a:p>
      </dgm:t>
    </dgm:pt>
    <dgm:pt modelId="{A18C3470-053D-4B30-AC7E-0DE15E2F02D5}" type="pres">
      <dgm:prSet presAssocID="{F4FAFFFA-AC93-4488-B2A7-96469E0007BA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685170A4-6C80-4CC3-B466-179EC4FADA72}" type="pres">
      <dgm:prSet presAssocID="{ADD5B6AB-D2C2-4544-B9C7-EF4FCC3729F2}" presName="node" presStyleLbl="node1" presStyleIdx="2" presStyleCnt="6" custRadScaleRad="225922" custRadScaleInc="-1775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6D18F86-CDC5-4943-AB89-472310A34A48}" type="pres">
      <dgm:prSet presAssocID="{08D12F7D-6C7E-4D42-B77B-A6999BFE6BD3}" presName="sibTrans" presStyleLbl="sibTrans2D1" presStyleIdx="2" presStyleCnt="6" custScaleX="28569" custLinFactNeighborX="-82565" custLinFactNeighborY="2989"/>
      <dgm:spPr/>
      <dgm:t>
        <a:bodyPr/>
        <a:lstStyle/>
        <a:p>
          <a:endParaRPr lang="pt-BR"/>
        </a:p>
      </dgm:t>
    </dgm:pt>
    <dgm:pt modelId="{BADC3B77-5EA7-43DA-A074-52CEEC6E3720}" type="pres">
      <dgm:prSet presAssocID="{08D12F7D-6C7E-4D42-B77B-A6999BFE6BD3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89F4DE66-7B40-485F-AE62-45A49866454D}" type="pres">
      <dgm:prSet presAssocID="{0085B07D-5895-40A1-BB01-4D24671951F8}" presName="node" presStyleLbl="node1" presStyleIdx="3" presStyleCnt="6" custRadScaleRad="87412" custRadScaleInc="2697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404DE12-DFD2-43A9-A126-EAE12526522D}" type="pres">
      <dgm:prSet presAssocID="{8F56F9A2-08E1-4BC7-BE8B-68B2D04F52D1}" presName="sibTrans" presStyleLbl="sibTrans2D1" presStyleIdx="3" presStyleCnt="6" custScaleX="36414" custScaleY="60580" custLinFactNeighborX="-57463" custLinFactNeighborY="10907"/>
      <dgm:spPr/>
      <dgm:t>
        <a:bodyPr/>
        <a:lstStyle/>
        <a:p>
          <a:endParaRPr lang="pt-BR"/>
        </a:p>
      </dgm:t>
    </dgm:pt>
    <dgm:pt modelId="{72324125-5C98-4EEC-8E7F-966343825AF6}" type="pres">
      <dgm:prSet presAssocID="{8F56F9A2-08E1-4BC7-BE8B-68B2D04F52D1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19AF063E-4ED5-4EF6-AD9C-7EB5403C8985}" type="pres">
      <dgm:prSet presAssocID="{F16E2AEE-3E65-4F67-8A5F-F5E672DD2355}" presName="node" presStyleLbl="node1" presStyleIdx="4" presStyleCnt="6" custRadScaleRad="209154" custRadScaleInc="2656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D5388AB-C7BE-42C3-8EC1-3DFFA06B8249}" type="pres">
      <dgm:prSet presAssocID="{2C0C041D-2B37-4B2B-B7EF-FB3AEF8B4E85}" presName="sibTrans" presStyleLbl="sibTrans2D1" presStyleIdx="4" presStyleCnt="6" custFlipVert="1" custFlipHor="1" custScaleX="36861" custScaleY="23807" custLinFactY="78551" custLinFactNeighborX="-25425" custLinFactNeighborY="100000"/>
      <dgm:spPr/>
      <dgm:t>
        <a:bodyPr/>
        <a:lstStyle/>
        <a:p>
          <a:endParaRPr lang="pt-BR"/>
        </a:p>
      </dgm:t>
    </dgm:pt>
    <dgm:pt modelId="{77241091-EA3F-4055-B18E-DF5D218F4BE9}" type="pres">
      <dgm:prSet presAssocID="{2C0C041D-2B37-4B2B-B7EF-FB3AEF8B4E85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3A5C2116-B29A-4D2D-BD93-1F4A1E811E12}" type="pres">
      <dgm:prSet presAssocID="{79AE32AA-3867-40A0-B536-58A9E51ECD9A}" presName="node" presStyleLbl="node1" presStyleIdx="5" presStyleCnt="6" custRadScaleRad="214139" custRadScaleInc="1900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36ABCB2-2811-402D-82B7-78156ADCFEC2}" type="pres">
      <dgm:prSet presAssocID="{10556055-C859-4A63-9D3D-E3FE1E4129D6}" presName="sibTrans" presStyleLbl="sibTrans2D1" presStyleIdx="5" presStyleCnt="6" custScaleX="61775" custLinFactNeighborX="-16229" custLinFactNeighborY="-4417"/>
      <dgm:spPr/>
      <dgm:t>
        <a:bodyPr/>
        <a:lstStyle/>
        <a:p>
          <a:endParaRPr lang="pt-BR"/>
        </a:p>
      </dgm:t>
    </dgm:pt>
    <dgm:pt modelId="{E7A97CA6-783D-43B1-BCEE-C0107B8A4182}" type="pres">
      <dgm:prSet presAssocID="{10556055-C859-4A63-9D3D-E3FE1E4129D6}" presName="connectorText" presStyleLbl="sibTrans2D1" presStyleIdx="5" presStyleCnt="6"/>
      <dgm:spPr/>
      <dgm:t>
        <a:bodyPr/>
        <a:lstStyle/>
        <a:p>
          <a:endParaRPr lang="pt-BR"/>
        </a:p>
      </dgm:t>
    </dgm:pt>
  </dgm:ptLst>
  <dgm:cxnLst>
    <dgm:cxn modelId="{F8CC88A1-B6BC-4D39-8472-6E06BF833802}" type="presOf" srcId="{2C0C041D-2B37-4B2B-B7EF-FB3AEF8B4E85}" destId="{3D5388AB-C7BE-42C3-8EC1-3DFFA06B8249}" srcOrd="0" destOrd="0" presId="urn:microsoft.com/office/officeart/2005/8/layout/cycle2"/>
    <dgm:cxn modelId="{F80482C5-10D8-445C-A354-ECF634628C0E}" type="presOf" srcId="{08D12F7D-6C7E-4D42-B77B-A6999BFE6BD3}" destId="{56D18F86-CDC5-4943-AB89-472310A34A48}" srcOrd="0" destOrd="0" presId="urn:microsoft.com/office/officeart/2005/8/layout/cycle2"/>
    <dgm:cxn modelId="{9BE55C00-2C4D-4E55-A4FC-8872DB6A0D28}" type="presOf" srcId="{10556055-C859-4A63-9D3D-E3FE1E4129D6}" destId="{E7A97CA6-783D-43B1-BCEE-C0107B8A4182}" srcOrd="1" destOrd="0" presId="urn:microsoft.com/office/officeart/2005/8/layout/cycle2"/>
    <dgm:cxn modelId="{686F4DDF-4701-469C-90C5-4A5B40E9762C}" type="presOf" srcId="{79AE32AA-3867-40A0-B536-58A9E51ECD9A}" destId="{3A5C2116-B29A-4D2D-BD93-1F4A1E811E12}" srcOrd="0" destOrd="0" presId="urn:microsoft.com/office/officeart/2005/8/layout/cycle2"/>
    <dgm:cxn modelId="{EBB1A1B3-5CAF-4F60-B457-60878D13FA21}" type="presOf" srcId="{10556055-C859-4A63-9D3D-E3FE1E4129D6}" destId="{836ABCB2-2811-402D-82B7-78156ADCFEC2}" srcOrd="0" destOrd="0" presId="urn:microsoft.com/office/officeart/2005/8/layout/cycle2"/>
    <dgm:cxn modelId="{2A875A56-41B4-4FC0-A7AA-DB14BC4C656F}" srcId="{B37FA480-E752-4579-A6D4-C921275C6461}" destId="{868676AB-5671-45DD-8603-BF48560A3A68}" srcOrd="0" destOrd="0" parTransId="{D9E226FA-C582-4C6F-B77F-3A146EE21A56}" sibTransId="{5CE4DB57-4E2D-4694-9B73-257921D9D26A}"/>
    <dgm:cxn modelId="{ADE80D2F-E34F-4387-83AA-898690000A4E}" type="presOf" srcId="{08D12F7D-6C7E-4D42-B77B-A6999BFE6BD3}" destId="{BADC3B77-5EA7-43DA-A074-52CEEC6E3720}" srcOrd="1" destOrd="0" presId="urn:microsoft.com/office/officeart/2005/8/layout/cycle2"/>
    <dgm:cxn modelId="{4ACE7372-3DAF-4C4A-A896-ECF47C48514D}" type="presOf" srcId="{F16E2AEE-3E65-4F67-8A5F-F5E672DD2355}" destId="{19AF063E-4ED5-4EF6-AD9C-7EB5403C8985}" srcOrd="0" destOrd="0" presId="urn:microsoft.com/office/officeart/2005/8/layout/cycle2"/>
    <dgm:cxn modelId="{AE31E912-FD34-4C4B-98C4-DD325A2910C0}" type="presOf" srcId="{ADD5B6AB-D2C2-4544-B9C7-EF4FCC3729F2}" destId="{685170A4-6C80-4CC3-B466-179EC4FADA72}" srcOrd="0" destOrd="0" presId="urn:microsoft.com/office/officeart/2005/8/layout/cycle2"/>
    <dgm:cxn modelId="{94F1EAF1-D616-4FAB-B1A1-896CFCEFA248}" srcId="{B37FA480-E752-4579-A6D4-C921275C6461}" destId="{C067CB51-AEBF-4865-A514-43D6CF8C3783}" srcOrd="1" destOrd="0" parTransId="{BFE4ED9D-6333-47C9-A5C8-9C94971C2684}" sibTransId="{F4FAFFFA-AC93-4488-B2A7-96469E0007BA}"/>
    <dgm:cxn modelId="{5B97C333-D56F-4E53-A408-6B3E265F0D09}" type="presOf" srcId="{2C0C041D-2B37-4B2B-B7EF-FB3AEF8B4E85}" destId="{77241091-EA3F-4055-B18E-DF5D218F4BE9}" srcOrd="1" destOrd="0" presId="urn:microsoft.com/office/officeart/2005/8/layout/cycle2"/>
    <dgm:cxn modelId="{773142D9-EB28-4751-89FD-8DBCB07017BD}" srcId="{B37FA480-E752-4579-A6D4-C921275C6461}" destId="{0085B07D-5895-40A1-BB01-4D24671951F8}" srcOrd="3" destOrd="0" parTransId="{9F92864E-49E0-4069-ADF2-9736BC19304A}" sibTransId="{8F56F9A2-08E1-4BC7-BE8B-68B2D04F52D1}"/>
    <dgm:cxn modelId="{F6B3ADC5-ACE2-49E9-B346-84E9714D6EB7}" type="presOf" srcId="{868676AB-5671-45DD-8603-BF48560A3A68}" destId="{892928A4-E1DA-4C95-9787-9D54FFCE5ECF}" srcOrd="0" destOrd="0" presId="urn:microsoft.com/office/officeart/2005/8/layout/cycle2"/>
    <dgm:cxn modelId="{1E3A3868-2C13-4AF5-8B54-8F37829FD159}" type="presOf" srcId="{C067CB51-AEBF-4865-A514-43D6CF8C3783}" destId="{D543D9E0-0370-4FC6-8761-E6615FA4BB95}" srcOrd="0" destOrd="0" presId="urn:microsoft.com/office/officeart/2005/8/layout/cycle2"/>
    <dgm:cxn modelId="{0959A1D5-9928-4C3E-B264-424F545AF737}" type="presOf" srcId="{8F56F9A2-08E1-4BC7-BE8B-68B2D04F52D1}" destId="{72324125-5C98-4EEC-8E7F-966343825AF6}" srcOrd="1" destOrd="0" presId="urn:microsoft.com/office/officeart/2005/8/layout/cycle2"/>
    <dgm:cxn modelId="{E8C151B1-6639-4E34-98EB-8C3A7782039B}" type="presOf" srcId="{5CE4DB57-4E2D-4694-9B73-257921D9D26A}" destId="{499F8523-39BF-4152-810C-9266BCCCFC75}" srcOrd="0" destOrd="0" presId="urn:microsoft.com/office/officeart/2005/8/layout/cycle2"/>
    <dgm:cxn modelId="{9C8FB514-FB87-42B3-9BDB-25858DC95BC3}" srcId="{B37FA480-E752-4579-A6D4-C921275C6461}" destId="{79AE32AA-3867-40A0-B536-58A9E51ECD9A}" srcOrd="5" destOrd="0" parTransId="{0D559B87-CF22-483D-9E72-A3D94A516BEA}" sibTransId="{10556055-C859-4A63-9D3D-E3FE1E4129D6}"/>
    <dgm:cxn modelId="{6AEF1B3D-578A-4BA4-AB27-F8A9D40A932C}" srcId="{B37FA480-E752-4579-A6D4-C921275C6461}" destId="{ADD5B6AB-D2C2-4544-B9C7-EF4FCC3729F2}" srcOrd="2" destOrd="0" parTransId="{96353AD5-8CDF-452A-BF0D-4ED98D06EB89}" sibTransId="{08D12F7D-6C7E-4D42-B77B-A6999BFE6BD3}"/>
    <dgm:cxn modelId="{AC788F6C-2D1B-4F1A-A9B2-A28BDDB5853B}" type="presOf" srcId="{8F56F9A2-08E1-4BC7-BE8B-68B2D04F52D1}" destId="{5404DE12-DFD2-43A9-A126-EAE12526522D}" srcOrd="0" destOrd="0" presId="urn:microsoft.com/office/officeart/2005/8/layout/cycle2"/>
    <dgm:cxn modelId="{04900E55-1A83-4EF0-A31A-5311DC48DC62}" type="presOf" srcId="{F4FAFFFA-AC93-4488-B2A7-96469E0007BA}" destId="{52C843B1-D49F-41B2-BD74-66F82ECC1E17}" srcOrd="0" destOrd="0" presId="urn:microsoft.com/office/officeart/2005/8/layout/cycle2"/>
    <dgm:cxn modelId="{37AB93DB-413C-4887-B3EE-EAC2C2DA8877}" srcId="{B37FA480-E752-4579-A6D4-C921275C6461}" destId="{F16E2AEE-3E65-4F67-8A5F-F5E672DD2355}" srcOrd="4" destOrd="0" parTransId="{23BA5DCE-E5B2-45CB-8CD2-C792B857F73B}" sibTransId="{2C0C041D-2B37-4B2B-B7EF-FB3AEF8B4E85}"/>
    <dgm:cxn modelId="{6893CAE5-8B58-4AED-AC34-985921AEE649}" type="presOf" srcId="{0085B07D-5895-40A1-BB01-4D24671951F8}" destId="{89F4DE66-7B40-485F-AE62-45A49866454D}" srcOrd="0" destOrd="0" presId="urn:microsoft.com/office/officeart/2005/8/layout/cycle2"/>
    <dgm:cxn modelId="{2F22E49D-499B-45FB-815F-F48E1D5C07FF}" type="presOf" srcId="{F4FAFFFA-AC93-4488-B2A7-96469E0007BA}" destId="{A18C3470-053D-4B30-AC7E-0DE15E2F02D5}" srcOrd="1" destOrd="0" presId="urn:microsoft.com/office/officeart/2005/8/layout/cycle2"/>
    <dgm:cxn modelId="{68DF8F95-988F-487E-95B7-B37DAA79E872}" type="presOf" srcId="{5CE4DB57-4E2D-4694-9B73-257921D9D26A}" destId="{6FEAB910-7578-418E-9EFE-E8C280D22876}" srcOrd="1" destOrd="0" presId="urn:microsoft.com/office/officeart/2005/8/layout/cycle2"/>
    <dgm:cxn modelId="{8385E4C8-6A60-4924-8FA8-D777F7F570CC}" type="presOf" srcId="{B37FA480-E752-4579-A6D4-C921275C6461}" destId="{81B711B2-5E79-49CC-B7EC-BBBF65617AC8}" srcOrd="0" destOrd="0" presId="urn:microsoft.com/office/officeart/2005/8/layout/cycle2"/>
    <dgm:cxn modelId="{DF3FE69F-226B-40AA-A52E-416C4C8B646F}" type="presParOf" srcId="{81B711B2-5E79-49CC-B7EC-BBBF65617AC8}" destId="{892928A4-E1DA-4C95-9787-9D54FFCE5ECF}" srcOrd="0" destOrd="0" presId="urn:microsoft.com/office/officeart/2005/8/layout/cycle2"/>
    <dgm:cxn modelId="{608A0E41-A6A0-4AD9-B941-2438D410B109}" type="presParOf" srcId="{81B711B2-5E79-49CC-B7EC-BBBF65617AC8}" destId="{499F8523-39BF-4152-810C-9266BCCCFC75}" srcOrd="1" destOrd="0" presId="urn:microsoft.com/office/officeart/2005/8/layout/cycle2"/>
    <dgm:cxn modelId="{5464A811-CD9F-4957-816C-9E4C4EDC79B3}" type="presParOf" srcId="{499F8523-39BF-4152-810C-9266BCCCFC75}" destId="{6FEAB910-7578-418E-9EFE-E8C280D22876}" srcOrd="0" destOrd="0" presId="urn:microsoft.com/office/officeart/2005/8/layout/cycle2"/>
    <dgm:cxn modelId="{76895D46-4754-4E42-9109-4281C8738B78}" type="presParOf" srcId="{81B711B2-5E79-49CC-B7EC-BBBF65617AC8}" destId="{D543D9E0-0370-4FC6-8761-E6615FA4BB95}" srcOrd="2" destOrd="0" presId="urn:microsoft.com/office/officeart/2005/8/layout/cycle2"/>
    <dgm:cxn modelId="{7F64E1F5-F268-466C-97B6-696604F93955}" type="presParOf" srcId="{81B711B2-5E79-49CC-B7EC-BBBF65617AC8}" destId="{52C843B1-D49F-41B2-BD74-66F82ECC1E17}" srcOrd="3" destOrd="0" presId="urn:microsoft.com/office/officeart/2005/8/layout/cycle2"/>
    <dgm:cxn modelId="{B8803F52-DFB1-4E29-9595-060C33708938}" type="presParOf" srcId="{52C843B1-D49F-41B2-BD74-66F82ECC1E17}" destId="{A18C3470-053D-4B30-AC7E-0DE15E2F02D5}" srcOrd="0" destOrd="0" presId="urn:microsoft.com/office/officeart/2005/8/layout/cycle2"/>
    <dgm:cxn modelId="{83C6FF65-21B9-44FD-8C3F-029DCDEE4258}" type="presParOf" srcId="{81B711B2-5E79-49CC-B7EC-BBBF65617AC8}" destId="{685170A4-6C80-4CC3-B466-179EC4FADA72}" srcOrd="4" destOrd="0" presId="urn:microsoft.com/office/officeart/2005/8/layout/cycle2"/>
    <dgm:cxn modelId="{F24F9BCF-C1CD-4408-97EF-506E2ECDB769}" type="presParOf" srcId="{81B711B2-5E79-49CC-B7EC-BBBF65617AC8}" destId="{56D18F86-CDC5-4943-AB89-472310A34A48}" srcOrd="5" destOrd="0" presId="urn:microsoft.com/office/officeart/2005/8/layout/cycle2"/>
    <dgm:cxn modelId="{3648BD39-73D5-44F9-9588-864117AE992D}" type="presParOf" srcId="{56D18F86-CDC5-4943-AB89-472310A34A48}" destId="{BADC3B77-5EA7-43DA-A074-52CEEC6E3720}" srcOrd="0" destOrd="0" presId="urn:microsoft.com/office/officeart/2005/8/layout/cycle2"/>
    <dgm:cxn modelId="{76628882-94AC-4356-B5AA-D854BC080F88}" type="presParOf" srcId="{81B711B2-5E79-49CC-B7EC-BBBF65617AC8}" destId="{89F4DE66-7B40-485F-AE62-45A49866454D}" srcOrd="6" destOrd="0" presId="urn:microsoft.com/office/officeart/2005/8/layout/cycle2"/>
    <dgm:cxn modelId="{5C5F5AE9-7B30-4375-B6CD-165974A0CED9}" type="presParOf" srcId="{81B711B2-5E79-49CC-B7EC-BBBF65617AC8}" destId="{5404DE12-DFD2-43A9-A126-EAE12526522D}" srcOrd="7" destOrd="0" presId="urn:microsoft.com/office/officeart/2005/8/layout/cycle2"/>
    <dgm:cxn modelId="{B04CC215-9D58-49FB-92F7-0F1261D85752}" type="presParOf" srcId="{5404DE12-DFD2-43A9-A126-EAE12526522D}" destId="{72324125-5C98-4EEC-8E7F-966343825AF6}" srcOrd="0" destOrd="0" presId="urn:microsoft.com/office/officeart/2005/8/layout/cycle2"/>
    <dgm:cxn modelId="{005AC797-0AE4-424D-BA90-25B2A0C705E1}" type="presParOf" srcId="{81B711B2-5E79-49CC-B7EC-BBBF65617AC8}" destId="{19AF063E-4ED5-4EF6-AD9C-7EB5403C8985}" srcOrd="8" destOrd="0" presId="urn:microsoft.com/office/officeart/2005/8/layout/cycle2"/>
    <dgm:cxn modelId="{48FF17B0-530F-49E3-9852-EEE355375D22}" type="presParOf" srcId="{81B711B2-5E79-49CC-B7EC-BBBF65617AC8}" destId="{3D5388AB-C7BE-42C3-8EC1-3DFFA06B8249}" srcOrd="9" destOrd="0" presId="urn:microsoft.com/office/officeart/2005/8/layout/cycle2"/>
    <dgm:cxn modelId="{A2637182-E860-4B0D-8262-67B3AAF1F8B2}" type="presParOf" srcId="{3D5388AB-C7BE-42C3-8EC1-3DFFA06B8249}" destId="{77241091-EA3F-4055-B18E-DF5D218F4BE9}" srcOrd="0" destOrd="0" presId="urn:microsoft.com/office/officeart/2005/8/layout/cycle2"/>
    <dgm:cxn modelId="{5CBC301C-9118-401F-8699-821EC373DBFA}" type="presParOf" srcId="{81B711B2-5E79-49CC-B7EC-BBBF65617AC8}" destId="{3A5C2116-B29A-4D2D-BD93-1F4A1E811E12}" srcOrd="10" destOrd="0" presId="urn:microsoft.com/office/officeart/2005/8/layout/cycle2"/>
    <dgm:cxn modelId="{3BE6C30A-853A-4D0B-AF45-3C44D5224139}" type="presParOf" srcId="{81B711B2-5E79-49CC-B7EC-BBBF65617AC8}" destId="{836ABCB2-2811-402D-82B7-78156ADCFEC2}" srcOrd="11" destOrd="0" presId="urn:microsoft.com/office/officeart/2005/8/layout/cycle2"/>
    <dgm:cxn modelId="{22598518-7C50-45B2-8644-93680CDD6085}" type="presParOf" srcId="{836ABCB2-2811-402D-82B7-78156ADCFEC2}" destId="{E7A97CA6-783D-43B1-BCEE-C0107B8A418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7FA480-E752-4579-A6D4-C921275C646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067CB51-AEBF-4865-A514-43D6CF8C3783}">
      <dgm:prSet phldrT="[Texto]" phldr="1"/>
      <dgm:spPr/>
      <dgm:t>
        <a:bodyPr/>
        <a:lstStyle/>
        <a:p>
          <a:endParaRPr lang="pt-BR" dirty="0"/>
        </a:p>
      </dgm:t>
    </dgm:pt>
    <dgm:pt modelId="{BFE4ED9D-6333-47C9-A5C8-9C94971C2684}" type="parTrans" cxnId="{94F1EAF1-D616-4FAB-B1A1-896CFCEFA248}">
      <dgm:prSet/>
      <dgm:spPr/>
      <dgm:t>
        <a:bodyPr/>
        <a:lstStyle/>
        <a:p>
          <a:endParaRPr lang="pt-BR"/>
        </a:p>
      </dgm:t>
    </dgm:pt>
    <dgm:pt modelId="{F4FAFFFA-AC93-4488-B2A7-96469E0007BA}" type="sibTrans" cxnId="{94F1EAF1-D616-4FAB-B1A1-896CFCEFA248}">
      <dgm:prSet/>
      <dgm:spPr/>
      <dgm:t>
        <a:bodyPr/>
        <a:lstStyle/>
        <a:p>
          <a:endParaRPr lang="pt-BR"/>
        </a:p>
      </dgm:t>
    </dgm:pt>
    <dgm:pt modelId="{ADD5B6AB-D2C2-4544-B9C7-EF4FCC3729F2}">
      <dgm:prSet phldrT="[Texto]" phldr="1"/>
      <dgm:spPr/>
      <dgm:t>
        <a:bodyPr/>
        <a:lstStyle/>
        <a:p>
          <a:endParaRPr lang="pt-BR" dirty="0"/>
        </a:p>
      </dgm:t>
    </dgm:pt>
    <dgm:pt modelId="{96353AD5-8CDF-452A-BF0D-4ED98D06EB89}" type="parTrans" cxnId="{6AEF1B3D-578A-4BA4-AB27-F8A9D40A932C}">
      <dgm:prSet/>
      <dgm:spPr/>
      <dgm:t>
        <a:bodyPr/>
        <a:lstStyle/>
        <a:p>
          <a:endParaRPr lang="pt-BR"/>
        </a:p>
      </dgm:t>
    </dgm:pt>
    <dgm:pt modelId="{08D12F7D-6C7E-4D42-B77B-A6999BFE6BD3}" type="sibTrans" cxnId="{6AEF1B3D-578A-4BA4-AB27-F8A9D40A932C}">
      <dgm:prSet/>
      <dgm:spPr/>
      <dgm:t>
        <a:bodyPr/>
        <a:lstStyle/>
        <a:p>
          <a:endParaRPr lang="pt-BR"/>
        </a:p>
      </dgm:t>
    </dgm:pt>
    <dgm:pt modelId="{0085B07D-5895-40A1-BB01-4D24671951F8}">
      <dgm:prSet phldrT="[Texto]" phldr="1"/>
      <dgm:spPr/>
      <dgm:t>
        <a:bodyPr/>
        <a:lstStyle/>
        <a:p>
          <a:endParaRPr lang="pt-BR"/>
        </a:p>
      </dgm:t>
    </dgm:pt>
    <dgm:pt modelId="{9F92864E-49E0-4069-ADF2-9736BC19304A}" type="parTrans" cxnId="{773142D9-EB28-4751-89FD-8DBCB07017BD}">
      <dgm:prSet/>
      <dgm:spPr/>
      <dgm:t>
        <a:bodyPr/>
        <a:lstStyle/>
        <a:p>
          <a:endParaRPr lang="pt-BR"/>
        </a:p>
      </dgm:t>
    </dgm:pt>
    <dgm:pt modelId="{8F56F9A2-08E1-4BC7-BE8B-68B2D04F52D1}" type="sibTrans" cxnId="{773142D9-EB28-4751-89FD-8DBCB07017BD}">
      <dgm:prSet/>
      <dgm:spPr/>
      <dgm:t>
        <a:bodyPr/>
        <a:lstStyle/>
        <a:p>
          <a:endParaRPr lang="pt-BR"/>
        </a:p>
      </dgm:t>
    </dgm:pt>
    <dgm:pt modelId="{79AE32AA-3867-40A0-B536-58A9E51ECD9A}">
      <dgm:prSet phldrT="[Texto]" phldr="1"/>
      <dgm:spPr/>
      <dgm:t>
        <a:bodyPr/>
        <a:lstStyle/>
        <a:p>
          <a:endParaRPr lang="pt-BR" dirty="0"/>
        </a:p>
      </dgm:t>
    </dgm:pt>
    <dgm:pt modelId="{0D559B87-CF22-483D-9E72-A3D94A516BEA}" type="parTrans" cxnId="{9C8FB514-FB87-42B3-9BDB-25858DC95BC3}">
      <dgm:prSet/>
      <dgm:spPr/>
      <dgm:t>
        <a:bodyPr/>
        <a:lstStyle/>
        <a:p>
          <a:endParaRPr lang="pt-BR"/>
        </a:p>
      </dgm:t>
    </dgm:pt>
    <dgm:pt modelId="{10556055-C859-4A63-9D3D-E3FE1E4129D6}" type="sibTrans" cxnId="{9C8FB514-FB87-42B3-9BDB-25858DC95BC3}">
      <dgm:prSet/>
      <dgm:spPr/>
      <dgm:t>
        <a:bodyPr/>
        <a:lstStyle/>
        <a:p>
          <a:endParaRPr lang="pt-BR"/>
        </a:p>
      </dgm:t>
    </dgm:pt>
    <dgm:pt modelId="{868676AB-5671-45DD-8603-BF48560A3A68}">
      <dgm:prSet phldrT="[Texto]" phldr="1"/>
      <dgm:spPr/>
      <dgm:t>
        <a:bodyPr/>
        <a:lstStyle/>
        <a:p>
          <a:endParaRPr lang="pt-BR" dirty="0"/>
        </a:p>
      </dgm:t>
    </dgm:pt>
    <dgm:pt modelId="{5CE4DB57-4E2D-4694-9B73-257921D9D26A}" type="sibTrans" cxnId="{2A875A56-41B4-4FC0-A7AA-DB14BC4C656F}">
      <dgm:prSet/>
      <dgm:spPr/>
      <dgm:t>
        <a:bodyPr/>
        <a:lstStyle/>
        <a:p>
          <a:endParaRPr lang="pt-BR"/>
        </a:p>
      </dgm:t>
    </dgm:pt>
    <dgm:pt modelId="{D9E226FA-C582-4C6F-B77F-3A146EE21A56}" type="parTrans" cxnId="{2A875A56-41B4-4FC0-A7AA-DB14BC4C656F}">
      <dgm:prSet/>
      <dgm:spPr/>
      <dgm:t>
        <a:bodyPr/>
        <a:lstStyle/>
        <a:p>
          <a:endParaRPr lang="pt-BR"/>
        </a:p>
      </dgm:t>
    </dgm:pt>
    <dgm:pt modelId="{F16E2AEE-3E65-4F67-8A5F-F5E672DD2355}">
      <dgm:prSet phldrT="[Texto]" phldr="1"/>
      <dgm:spPr/>
      <dgm:t>
        <a:bodyPr/>
        <a:lstStyle/>
        <a:p>
          <a:endParaRPr lang="pt-BR"/>
        </a:p>
      </dgm:t>
    </dgm:pt>
    <dgm:pt modelId="{23BA5DCE-E5B2-45CB-8CD2-C792B857F73B}" type="parTrans" cxnId="{37AB93DB-413C-4887-B3EE-EAC2C2DA8877}">
      <dgm:prSet/>
      <dgm:spPr/>
      <dgm:t>
        <a:bodyPr/>
        <a:lstStyle/>
        <a:p>
          <a:endParaRPr lang="pt-BR"/>
        </a:p>
      </dgm:t>
    </dgm:pt>
    <dgm:pt modelId="{2C0C041D-2B37-4B2B-B7EF-FB3AEF8B4E85}" type="sibTrans" cxnId="{37AB93DB-413C-4887-B3EE-EAC2C2DA8877}">
      <dgm:prSet/>
      <dgm:spPr/>
      <dgm:t>
        <a:bodyPr/>
        <a:lstStyle/>
        <a:p>
          <a:endParaRPr lang="pt-BR"/>
        </a:p>
      </dgm:t>
    </dgm:pt>
    <dgm:pt modelId="{81B711B2-5E79-49CC-B7EC-BBBF65617AC8}" type="pres">
      <dgm:prSet presAssocID="{B37FA480-E752-4579-A6D4-C921275C646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92928A4-E1DA-4C95-9787-9D54FFCE5ECF}" type="pres">
      <dgm:prSet presAssocID="{868676AB-5671-45DD-8603-BF48560A3A6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99F8523-39BF-4152-810C-9266BCCCFC75}" type="pres">
      <dgm:prSet presAssocID="{5CE4DB57-4E2D-4694-9B73-257921D9D26A}" presName="sibTrans" presStyleLbl="sibTrans2D1" presStyleIdx="0" presStyleCnt="6" custScaleX="59723" custScaleY="89655" custLinFactNeighborX="47092" custLinFactNeighborY="-1711"/>
      <dgm:spPr/>
      <dgm:t>
        <a:bodyPr/>
        <a:lstStyle/>
        <a:p>
          <a:endParaRPr lang="pt-BR"/>
        </a:p>
      </dgm:t>
    </dgm:pt>
    <dgm:pt modelId="{6FEAB910-7578-418E-9EFE-E8C280D22876}" type="pres">
      <dgm:prSet presAssocID="{5CE4DB57-4E2D-4694-9B73-257921D9D26A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D543D9E0-0370-4FC6-8761-E6615FA4BB95}" type="pres">
      <dgm:prSet presAssocID="{C067CB51-AEBF-4865-A514-43D6CF8C3783}" presName="node" presStyleLbl="node1" presStyleIdx="1" presStyleCnt="6" custRadScaleRad="203138" custRadScaleInc="893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2C843B1-D49F-41B2-BD74-66F82ECC1E17}" type="pres">
      <dgm:prSet presAssocID="{F4FAFFFA-AC93-4488-B2A7-96469E0007BA}" presName="sibTrans" presStyleLbl="sibTrans2D1" presStyleIdx="1" presStyleCnt="6" custFlipHor="1" custScaleX="50597" custLinFactNeighborX="22516" custLinFactNeighborY="-51057"/>
      <dgm:spPr/>
      <dgm:t>
        <a:bodyPr/>
        <a:lstStyle/>
        <a:p>
          <a:endParaRPr lang="pt-BR"/>
        </a:p>
      </dgm:t>
    </dgm:pt>
    <dgm:pt modelId="{A18C3470-053D-4B30-AC7E-0DE15E2F02D5}" type="pres">
      <dgm:prSet presAssocID="{F4FAFFFA-AC93-4488-B2A7-96469E0007BA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685170A4-6C80-4CC3-B466-179EC4FADA72}" type="pres">
      <dgm:prSet presAssocID="{ADD5B6AB-D2C2-4544-B9C7-EF4FCC3729F2}" presName="node" presStyleLbl="node1" presStyleIdx="2" presStyleCnt="6" custRadScaleRad="225922" custRadScaleInc="-1775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6D18F86-CDC5-4943-AB89-472310A34A48}" type="pres">
      <dgm:prSet presAssocID="{08D12F7D-6C7E-4D42-B77B-A6999BFE6BD3}" presName="sibTrans" presStyleLbl="sibTrans2D1" presStyleIdx="2" presStyleCnt="6" custScaleX="28569" custLinFactNeighborX="-82565" custLinFactNeighborY="2989"/>
      <dgm:spPr/>
      <dgm:t>
        <a:bodyPr/>
        <a:lstStyle/>
        <a:p>
          <a:endParaRPr lang="pt-BR"/>
        </a:p>
      </dgm:t>
    </dgm:pt>
    <dgm:pt modelId="{BADC3B77-5EA7-43DA-A074-52CEEC6E3720}" type="pres">
      <dgm:prSet presAssocID="{08D12F7D-6C7E-4D42-B77B-A6999BFE6BD3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89F4DE66-7B40-485F-AE62-45A49866454D}" type="pres">
      <dgm:prSet presAssocID="{0085B07D-5895-40A1-BB01-4D24671951F8}" presName="node" presStyleLbl="node1" presStyleIdx="3" presStyleCnt="6" custRadScaleRad="87412" custRadScaleInc="2697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404DE12-DFD2-43A9-A126-EAE12526522D}" type="pres">
      <dgm:prSet presAssocID="{8F56F9A2-08E1-4BC7-BE8B-68B2D04F52D1}" presName="sibTrans" presStyleLbl="sibTrans2D1" presStyleIdx="3" presStyleCnt="6" custScaleX="36414" custScaleY="60580" custLinFactNeighborX="-57463" custLinFactNeighborY="10907"/>
      <dgm:spPr/>
      <dgm:t>
        <a:bodyPr/>
        <a:lstStyle/>
        <a:p>
          <a:endParaRPr lang="pt-BR"/>
        </a:p>
      </dgm:t>
    </dgm:pt>
    <dgm:pt modelId="{72324125-5C98-4EEC-8E7F-966343825AF6}" type="pres">
      <dgm:prSet presAssocID="{8F56F9A2-08E1-4BC7-BE8B-68B2D04F52D1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19AF063E-4ED5-4EF6-AD9C-7EB5403C8985}" type="pres">
      <dgm:prSet presAssocID="{F16E2AEE-3E65-4F67-8A5F-F5E672DD2355}" presName="node" presStyleLbl="node1" presStyleIdx="4" presStyleCnt="6" custRadScaleRad="209154" custRadScaleInc="2656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D5388AB-C7BE-42C3-8EC1-3DFFA06B8249}" type="pres">
      <dgm:prSet presAssocID="{2C0C041D-2B37-4B2B-B7EF-FB3AEF8B4E85}" presName="sibTrans" presStyleLbl="sibTrans2D1" presStyleIdx="4" presStyleCnt="6" custFlipVert="1" custFlipHor="1" custScaleX="36861" custScaleY="23807" custLinFactY="78551" custLinFactNeighborX="-25425" custLinFactNeighborY="100000"/>
      <dgm:spPr/>
      <dgm:t>
        <a:bodyPr/>
        <a:lstStyle/>
        <a:p>
          <a:endParaRPr lang="pt-BR"/>
        </a:p>
      </dgm:t>
    </dgm:pt>
    <dgm:pt modelId="{77241091-EA3F-4055-B18E-DF5D218F4BE9}" type="pres">
      <dgm:prSet presAssocID="{2C0C041D-2B37-4B2B-B7EF-FB3AEF8B4E85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3A5C2116-B29A-4D2D-BD93-1F4A1E811E12}" type="pres">
      <dgm:prSet presAssocID="{79AE32AA-3867-40A0-B536-58A9E51ECD9A}" presName="node" presStyleLbl="node1" presStyleIdx="5" presStyleCnt="6" custRadScaleRad="214139" custRadScaleInc="1900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36ABCB2-2811-402D-82B7-78156ADCFEC2}" type="pres">
      <dgm:prSet presAssocID="{10556055-C859-4A63-9D3D-E3FE1E4129D6}" presName="sibTrans" presStyleLbl="sibTrans2D1" presStyleIdx="5" presStyleCnt="6" custScaleX="61775" custLinFactNeighborX="-16229" custLinFactNeighborY="-4417"/>
      <dgm:spPr/>
      <dgm:t>
        <a:bodyPr/>
        <a:lstStyle/>
        <a:p>
          <a:endParaRPr lang="pt-BR"/>
        </a:p>
      </dgm:t>
    </dgm:pt>
    <dgm:pt modelId="{E7A97CA6-783D-43B1-BCEE-C0107B8A4182}" type="pres">
      <dgm:prSet presAssocID="{10556055-C859-4A63-9D3D-E3FE1E4129D6}" presName="connectorText" presStyleLbl="sibTrans2D1" presStyleIdx="5" presStyleCnt="6"/>
      <dgm:spPr/>
      <dgm:t>
        <a:bodyPr/>
        <a:lstStyle/>
        <a:p>
          <a:endParaRPr lang="pt-BR"/>
        </a:p>
      </dgm:t>
    </dgm:pt>
  </dgm:ptLst>
  <dgm:cxnLst>
    <dgm:cxn modelId="{4C6B7D3D-C180-4575-81A5-CA88CBA0C645}" type="presOf" srcId="{B37FA480-E752-4579-A6D4-C921275C6461}" destId="{81B711B2-5E79-49CC-B7EC-BBBF65617AC8}" srcOrd="0" destOrd="0" presId="urn:microsoft.com/office/officeart/2005/8/layout/cycle2"/>
    <dgm:cxn modelId="{94F1EAF1-D616-4FAB-B1A1-896CFCEFA248}" srcId="{B37FA480-E752-4579-A6D4-C921275C6461}" destId="{C067CB51-AEBF-4865-A514-43D6CF8C3783}" srcOrd="1" destOrd="0" parTransId="{BFE4ED9D-6333-47C9-A5C8-9C94971C2684}" sibTransId="{F4FAFFFA-AC93-4488-B2A7-96469E0007BA}"/>
    <dgm:cxn modelId="{A07FC3DA-1AE9-4F87-B74B-3C96CAC18199}" type="presOf" srcId="{08D12F7D-6C7E-4D42-B77B-A6999BFE6BD3}" destId="{56D18F86-CDC5-4943-AB89-472310A34A48}" srcOrd="0" destOrd="0" presId="urn:microsoft.com/office/officeart/2005/8/layout/cycle2"/>
    <dgm:cxn modelId="{B35D8643-D11C-415E-ADFD-B120BBAA54F5}" type="presOf" srcId="{5CE4DB57-4E2D-4694-9B73-257921D9D26A}" destId="{6FEAB910-7578-418E-9EFE-E8C280D22876}" srcOrd="1" destOrd="0" presId="urn:microsoft.com/office/officeart/2005/8/layout/cycle2"/>
    <dgm:cxn modelId="{37AB93DB-413C-4887-B3EE-EAC2C2DA8877}" srcId="{B37FA480-E752-4579-A6D4-C921275C6461}" destId="{F16E2AEE-3E65-4F67-8A5F-F5E672DD2355}" srcOrd="4" destOrd="0" parTransId="{23BA5DCE-E5B2-45CB-8CD2-C792B857F73B}" sibTransId="{2C0C041D-2B37-4B2B-B7EF-FB3AEF8B4E85}"/>
    <dgm:cxn modelId="{285D6142-E5EF-4275-BFE6-69B9C1D66920}" type="presOf" srcId="{F4FAFFFA-AC93-4488-B2A7-96469E0007BA}" destId="{A18C3470-053D-4B30-AC7E-0DE15E2F02D5}" srcOrd="1" destOrd="0" presId="urn:microsoft.com/office/officeart/2005/8/layout/cycle2"/>
    <dgm:cxn modelId="{773142D9-EB28-4751-89FD-8DBCB07017BD}" srcId="{B37FA480-E752-4579-A6D4-C921275C6461}" destId="{0085B07D-5895-40A1-BB01-4D24671951F8}" srcOrd="3" destOrd="0" parTransId="{9F92864E-49E0-4069-ADF2-9736BC19304A}" sibTransId="{8F56F9A2-08E1-4BC7-BE8B-68B2D04F52D1}"/>
    <dgm:cxn modelId="{9C8FB514-FB87-42B3-9BDB-25858DC95BC3}" srcId="{B37FA480-E752-4579-A6D4-C921275C6461}" destId="{79AE32AA-3867-40A0-B536-58A9E51ECD9A}" srcOrd="5" destOrd="0" parTransId="{0D559B87-CF22-483D-9E72-A3D94A516BEA}" sibTransId="{10556055-C859-4A63-9D3D-E3FE1E4129D6}"/>
    <dgm:cxn modelId="{62DC24E5-EC62-4158-8657-FBB9DB745CE9}" type="presOf" srcId="{8F56F9A2-08E1-4BC7-BE8B-68B2D04F52D1}" destId="{5404DE12-DFD2-43A9-A126-EAE12526522D}" srcOrd="0" destOrd="0" presId="urn:microsoft.com/office/officeart/2005/8/layout/cycle2"/>
    <dgm:cxn modelId="{FECA0B32-C2A0-4A4F-980A-9F1FD0FDF98A}" type="presOf" srcId="{10556055-C859-4A63-9D3D-E3FE1E4129D6}" destId="{836ABCB2-2811-402D-82B7-78156ADCFEC2}" srcOrd="0" destOrd="0" presId="urn:microsoft.com/office/officeart/2005/8/layout/cycle2"/>
    <dgm:cxn modelId="{D61FAC4E-898B-431C-B05D-63BDA87B3DE3}" type="presOf" srcId="{868676AB-5671-45DD-8603-BF48560A3A68}" destId="{892928A4-E1DA-4C95-9787-9D54FFCE5ECF}" srcOrd="0" destOrd="0" presId="urn:microsoft.com/office/officeart/2005/8/layout/cycle2"/>
    <dgm:cxn modelId="{877F07B3-86B2-46B2-807B-48759A134DDC}" type="presOf" srcId="{5CE4DB57-4E2D-4694-9B73-257921D9D26A}" destId="{499F8523-39BF-4152-810C-9266BCCCFC75}" srcOrd="0" destOrd="0" presId="urn:microsoft.com/office/officeart/2005/8/layout/cycle2"/>
    <dgm:cxn modelId="{D642CFB2-11D0-4842-AED1-3E3373E6693C}" type="presOf" srcId="{0085B07D-5895-40A1-BB01-4D24671951F8}" destId="{89F4DE66-7B40-485F-AE62-45A49866454D}" srcOrd="0" destOrd="0" presId="urn:microsoft.com/office/officeart/2005/8/layout/cycle2"/>
    <dgm:cxn modelId="{C5215CB0-42E3-4396-8785-9E54740558F1}" type="presOf" srcId="{C067CB51-AEBF-4865-A514-43D6CF8C3783}" destId="{D543D9E0-0370-4FC6-8761-E6615FA4BB95}" srcOrd="0" destOrd="0" presId="urn:microsoft.com/office/officeart/2005/8/layout/cycle2"/>
    <dgm:cxn modelId="{FE5759F9-D3E4-4E53-BB32-95DC2A77E9B4}" type="presOf" srcId="{8F56F9A2-08E1-4BC7-BE8B-68B2D04F52D1}" destId="{72324125-5C98-4EEC-8E7F-966343825AF6}" srcOrd="1" destOrd="0" presId="urn:microsoft.com/office/officeart/2005/8/layout/cycle2"/>
    <dgm:cxn modelId="{6CFA46AC-1183-47C7-8DF9-69BE10321573}" type="presOf" srcId="{2C0C041D-2B37-4B2B-B7EF-FB3AEF8B4E85}" destId="{77241091-EA3F-4055-B18E-DF5D218F4BE9}" srcOrd="1" destOrd="0" presId="urn:microsoft.com/office/officeart/2005/8/layout/cycle2"/>
    <dgm:cxn modelId="{5D99AECD-F43B-42FF-8C4D-0A9E007EA202}" type="presOf" srcId="{2C0C041D-2B37-4B2B-B7EF-FB3AEF8B4E85}" destId="{3D5388AB-C7BE-42C3-8EC1-3DFFA06B8249}" srcOrd="0" destOrd="0" presId="urn:microsoft.com/office/officeart/2005/8/layout/cycle2"/>
    <dgm:cxn modelId="{66DF91E1-1C41-4374-A42C-36FED9794F30}" type="presOf" srcId="{F16E2AEE-3E65-4F67-8A5F-F5E672DD2355}" destId="{19AF063E-4ED5-4EF6-AD9C-7EB5403C8985}" srcOrd="0" destOrd="0" presId="urn:microsoft.com/office/officeart/2005/8/layout/cycle2"/>
    <dgm:cxn modelId="{2A875A56-41B4-4FC0-A7AA-DB14BC4C656F}" srcId="{B37FA480-E752-4579-A6D4-C921275C6461}" destId="{868676AB-5671-45DD-8603-BF48560A3A68}" srcOrd="0" destOrd="0" parTransId="{D9E226FA-C582-4C6F-B77F-3A146EE21A56}" sibTransId="{5CE4DB57-4E2D-4694-9B73-257921D9D26A}"/>
    <dgm:cxn modelId="{DB2EE4C8-1AFA-4B64-9AC4-29BA750814FB}" type="presOf" srcId="{08D12F7D-6C7E-4D42-B77B-A6999BFE6BD3}" destId="{BADC3B77-5EA7-43DA-A074-52CEEC6E3720}" srcOrd="1" destOrd="0" presId="urn:microsoft.com/office/officeart/2005/8/layout/cycle2"/>
    <dgm:cxn modelId="{90205134-652E-44C6-88EB-39D6C566F5CE}" type="presOf" srcId="{ADD5B6AB-D2C2-4544-B9C7-EF4FCC3729F2}" destId="{685170A4-6C80-4CC3-B466-179EC4FADA72}" srcOrd="0" destOrd="0" presId="urn:microsoft.com/office/officeart/2005/8/layout/cycle2"/>
    <dgm:cxn modelId="{7BEBDC0A-3B68-400F-9BC6-AEE02163E14B}" type="presOf" srcId="{79AE32AA-3867-40A0-B536-58A9E51ECD9A}" destId="{3A5C2116-B29A-4D2D-BD93-1F4A1E811E12}" srcOrd="0" destOrd="0" presId="urn:microsoft.com/office/officeart/2005/8/layout/cycle2"/>
    <dgm:cxn modelId="{F1166BE9-5436-4C3F-9298-5A32D6F69DA7}" type="presOf" srcId="{F4FAFFFA-AC93-4488-B2A7-96469E0007BA}" destId="{52C843B1-D49F-41B2-BD74-66F82ECC1E17}" srcOrd="0" destOrd="0" presId="urn:microsoft.com/office/officeart/2005/8/layout/cycle2"/>
    <dgm:cxn modelId="{6AEF1B3D-578A-4BA4-AB27-F8A9D40A932C}" srcId="{B37FA480-E752-4579-A6D4-C921275C6461}" destId="{ADD5B6AB-D2C2-4544-B9C7-EF4FCC3729F2}" srcOrd="2" destOrd="0" parTransId="{96353AD5-8CDF-452A-BF0D-4ED98D06EB89}" sibTransId="{08D12F7D-6C7E-4D42-B77B-A6999BFE6BD3}"/>
    <dgm:cxn modelId="{24A053B4-A0E8-40D8-BFB1-260D4C34D57C}" type="presOf" srcId="{10556055-C859-4A63-9D3D-E3FE1E4129D6}" destId="{E7A97CA6-783D-43B1-BCEE-C0107B8A4182}" srcOrd="1" destOrd="0" presId="urn:microsoft.com/office/officeart/2005/8/layout/cycle2"/>
    <dgm:cxn modelId="{D1C38731-9864-4F9D-AF0F-769869CE9808}" type="presParOf" srcId="{81B711B2-5E79-49CC-B7EC-BBBF65617AC8}" destId="{892928A4-E1DA-4C95-9787-9D54FFCE5ECF}" srcOrd="0" destOrd="0" presId="urn:microsoft.com/office/officeart/2005/8/layout/cycle2"/>
    <dgm:cxn modelId="{BD1D6D9D-2AFE-4F77-A078-4828EA6815DB}" type="presParOf" srcId="{81B711B2-5E79-49CC-B7EC-BBBF65617AC8}" destId="{499F8523-39BF-4152-810C-9266BCCCFC75}" srcOrd="1" destOrd="0" presId="urn:microsoft.com/office/officeart/2005/8/layout/cycle2"/>
    <dgm:cxn modelId="{6AFC6945-C3DE-461C-B5C5-046310940D1D}" type="presParOf" srcId="{499F8523-39BF-4152-810C-9266BCCCFC75}" destId="{6FEAB910-7578-418E-9EFE-E8C280D22876}" srcOrd="0" destOrd="0" presId="urn:microsoft.com/office/officeart/2005/8/layout/cycle2"/>
    <dgm:cxn modelId="{34D581CE-BC1E-4B6D-965F-804079FB3346}" type="presParOf" srcId="{81B711B2-5E79-49CC-B7EC-BBBF65617AC8}" destId="{D543D9E0-0370-4FC6-8761-E6615FA4BB95}" srcOrd="2" destOrd="0" presId="urn:microsoft.com/office/officeart/2005/8/layout/cycle2"/>
    <dgm:cxn modelId="{04EC630B-9497-48D8-8D41-0001B4B03A1B}" type="presParOf" srcId="{81B711B2-5E79-49CC-B7EC-BBBF65617AC8}" destId="{52C843B1-D49F-41B2-BD74-66F82ECC1E17}" srcOrd="3" destOrd="0" presId="urn:microsoft.com/office/officeart/2005/8/layout/cycle2"/>
    <dgm:cxn modelId="{C684817F-8D94-4978-AFD0-F5668CF8A098}" type="presParOf" srcId="{52C843B1-D49F-41B2-BD74-66F82ECC1E17}" destId="{A18C3470-053D-4B30-AC7E-0DE15E2F02D5}" srcOrd="0" destOrd="0" presId="urn:microsoft.com/office/officeart/2005/8/layout/cycle2"/>
    <dgm:cxn modelId="{071B68D2-4FB0-4D4F-A019-D8A7E0B9B48B}" type="presParOf" srcId="{81B711B2-5E79-49CC-B7EC-BBBF65617AC8}" destId="{685170A4-6C80-4CC3-B466-179EC4FADA72}" srcOrd="4" destOrd="0" presId="urn:microsoft.com/office/officeart/2005/8/layout/cycle2"/>
    <dgm:cxn modelId="{C11B66F5-2D05-4315-8882-303EDA4AC9C1}" type="presParOf" srcId="{81B711B2-5E79-49CC-B7EC-BBBF65617AC8}" destId="{56D18F86-CDC5-4943-AB89-472310A34A48}" srcOrd="5" destOrd="0" presId="urn:microsoft.com/office/officeart/2005/8/layout/cycle2"/>
    <dgm:cxn modelId="{DF051067-2DA6-4556-B681-A5A58244BB68}" type="presParOf" srcId="{56D18F86-CDC5-4943-AB89-472310A34A48}" destId="{BADC3B77-5EA7-43DA-A074-52CEEC6E3720}" srcOrd="0" destOrd="0" presId="urn:microsoft.com/office/officeart/2005/8/layout/cycle2"/>
    <dgm:cxn modelId="{C7E5EB57-90AB-4C26-980B-0C9CBE85B523}" type="presParOf" srcId="{81B711B2-5E79-49CC-B7EC-BBBF65617AC8}" destId="{89F4DE66-7B40-485F-AE62-45A49866454D}" srcOrd="6" destOrd="0" presId="urn:microsoft.com/office/officeart/2005/8/layout/cycle2"/>
    <dgm:cxn modelId="{F7087673-8E19-4E3E-AD37-EDD6B36A6AB7}" type="presParOf" srcId="{81B711B2-5E79-49CC-B7EC-BBBF65617AC8}" destId="{5404DE12-DFD2-43A9-A126-EAE12526522D}" srcOrd="7" destOrd="0" presId="urn:microsoft.com/office/officeart/2005/8/layout/cycle2"/>
    <dgm:cxn modelId="{7A5F8FCC-BC04-4BD5-ABF1-20A3BEE791EF}" type="presParOf" srcId="{5404DE12-DFD2-43A9-A126-EAE12526522D}" destId="{72324125-5C98-4EEC-8E7F-966343825AF6}" srcOrd="0" destOrd="0" presId="urn:microsoft.com/office/officeart/2005/8/layout/cycle2"/>
    <dgm:cxn modelId="{D0684BB4-0E6D-409A-8E26-6310CC5ED056}" type="presParOf" srcId="{81B711B2-5E79-49CC-B7EC-BBBF65617AC8}" destId="{19AF063E-4ED5-4EF6-AD9C-7EB5403C8985}" srcOrd="8" destOrd="0" presId="urn:microsoft.com/office/officeart/2005/8/layout/cycle2"/>
    <dgm:cxn modelId="{6C80BD29-AA07-488A-A58C-B814888054A3}" type="presParOf" srcId="{81B711B2-5E79-49CC-B7EC-BBBF65617AC8}" destId="{3D5388AB-C7BE-42C3-8EC1-3DFFA06B8249}" srcOrd="9" destOrd="0" presId="urn:microsoft.com/office/officeart/2005/8/layout/cycle2"/>
    <dgm:cxn modelId="{4622470C-ADC4-47F6-A0E2-6F23C8AF2E69}" type="presParOf" srcId="{3D5388AB-C7BE-42C3-8EC1-3DFFA06B8249}" destId="{77241091-EA3F-4055-B18E-DF5D218F4BE9}" srcOrd="0" destOrd="0" presId="urn:microsoft.com/office/officeart/2005/8/layout/cycle2"/>
    <dgm:cxn modelId="{1A3C0DAB-70DF-4CE9-AE70-23DB030DE87B}" type="presParOf" srcId="{81B711B2-5E79-49CC-B7EC-BBBF65617AC8}" destId="{3A5C2116-B29A-4D2D-BD93-1F4A1E811E12}" srcOrd="10" destOrd="0" presId="urn:microsoft.com/office/officeart/2005/8/layout/cycle2"/>
    <dgm:cxn modelId="{41171129-F43C-4D0A-9633-8EEF0569744C}" type="presParOf" srcId="{81B711B2-5E79-49CC-B7EC-BBBF65617AC8}" destId="{836ABCB2-2811-402D-82B7-78156ADCFEC2}" srcOrd="11" destOrd="0" presId="urn:microsoft.com/office/officeart/2005/8/layout/cycle2"/>
    <dgm:cxn modelId="{205CEF6A-A789-4420-BEF7-4F322683884D}" type="presParOf" srcId="{836ABCB2-2811-402D-82B7-78156ADCFEC2}" destId="{E7A97CA6-783D-43B1-BCEE-C0107B8A418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400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33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66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77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58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6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52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47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322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819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26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FF091-159D-44E3-94E2-C17D5FD08B53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F28CB-3013-4E14-A1AE-71E1E89705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94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12" Type="http://schemas.openxmlformats.org/officeDocument/2006/relationships/image" Target="../media/image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12" Type="http://schemas.openxmlformats.org/officeDocument/2006/relationships/image" Target="../media/image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8.jp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jpeg"/><Relationship Id="rId12" Type="http://schemas.openxmlformats.org/officeDocument/2006/relationships/image" Target="../media/image9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8.jpg"/><Relationship Id="rId5" Type="http://schemas.openxmlformats.org/officeDocument/2006/relationships/diagramColors" Target="../diagrams/colors3.xml"/><Relationship Id="rId10" Type="http://schemas.openxmlformats.org/officeDocument/2006/relationships/image" Target="../media/image7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io-perfect.webnode.com/arredores/p%C3%A2o-de-a%C3%A7ucar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4.jpeg"/><Relationship Id="rId12" Type="http://schemas.openxmlformats.org/officeDocument/2006/relationships/image" Target="../media/image9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8.jpg"/><Relationship Id="rId5" Type="http://schemas.openxmlformats.org/officeDocument/2006/relationships/diagramColors" Target="../diagrams/colors4.xml"/><Relationship Id="rId10" Type="http://schemas.openxmlformats.org/officeDocument/2006/relationships/image" Target="../media/image7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see-aquitaine-bordeaux.fr/fr/evenement/colloque-musees-memoires-et-collections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r.pinterest.com/pin/799459371338228027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leandro_assis_ilustra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gram.com/p/CLmWmfjpwiJ/" TargetMode="External"/><Relationship Id="rId4" Type="http://schemas.openxmlformats.org/officeDocument/2006/relationships/hyperlink" Target="https://www.instagram.com/soulanja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erte.art.br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Ciclo do açúcar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Brasil Colônia (1500-1822)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459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0373894"/>
              </p:ext>
            </p:extLst>
          </p:nvPr>
        </p:nvGraphicFramePr>
        <p:xfrm>
          <a:off x="766119" y="461319"/>
          <a:ext cx="10587681" cy="5715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3" y="220679"/>
            <a:ext cx="2660821" cy="23495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42" y="220679"/>
            <a:ext cx="3646691" cy="28250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571" y="278344"/>
            <a:ext cx="3048000" cy="20330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52" y="3665527"/>
            <a:ext cx="5073548" cy="290003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24" y="4341340"/>
            <a:ext cx="2857912" cy="188348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1" y="3165855"/>
            <a:ext cx="2136146" cy="339970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982097" y="3165855"/>
            <a:ext cx="3912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produção do açúcar</a:t>
            </a:r>
            <a:endParaRPr lang="pt-BR" sz="3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361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2" y="0"/>
            <a:ext cx="11822895" cy="6871427"/>
          </a:xfrm>
        </p:spPr>
      </p:pic>
    </p:spTree>
    <p:extLst>
      <p:ext uri="{BB962C8B-B14F-4D97-AF65-F5344CB8AC3E}">
        <p14:creationId xmlns:p14="http://schemas.microsoft.com/office/powerpoint/2010/main" val="389594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63" y="0"/>
            <a:ext cx="8852545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181232" y="5486399"/>
            <a:ext cx="1540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Benedito Calixto de Jesus,</a:t>
            </a:r>
            <a:r>
              <a:rPr lang="pt-BR" sz="1400" i="1" dirty="0"/>
              <a:t> Moagem de Cana</a:t>
            </a:r>
            <a:r>
              <a:rPr lang="pt-BR" sz="1400" dirty="0"/>
              <a:t> (Fazenda Cachoeira, Campinas, 1830</a:t>
            </a:r>
            <a:r>
              <a:rPr lang="pt-BR" sz="1400" dirty="0" smtClean="0"/>
              <a:t>).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1128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3" y="878637"/>
            <a:ext cx="10248383" cy="5281283"/>
          </a:xfrm>
        </p:spPr>
      </p:pic>
      <p:sp>
        <p:nvSpPr>
          <p:cNvPr id="6" name="CaixaDeTexto 5"/>
          <p:cNvSpPr txBox="1"/>
          <p:nvPr/>
        </p:nvSpPr>
        <p:spPr>
          <a:xfrm>
            <a:off x="9391647" y="570860"/>
            <a:ext cx="242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Guilherme </a:t>
            </a:r>
            <a:r>
              <a:rPr lang="pt-BR" sz="1400" dirty="0" smtClean="0"/>
              <a:t>Piso (1648).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365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796"/>
            <a:ext cx="8528914" cy="6323593"/>
          </a:xfrm>
        </p:spPr>
      </p:pic>
      <p:sp>
        <p:nvSpPr>
          <p:cNvPr id="6" name="CaixaDeTexto 5"/>
          <p:cNvSpPr txBox="1"/>
          <p:nvPr/>
        </p:nvSpPr>
        <p:spPr>
          <a:xfrm>
            <a:off x="95250" y="5708821"/>
            <a:ext cx="83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Henry </a:t>
            </a:r>
            <a:r>
              <a:rPr lang="pt-BR" sz="1400" dirty="0" err="1" smtClean="0"/>
              <a:t>Koster</a:t>
            </a:r>
            <a:r>
              <a:rPr lang="pt-BR" sz="1400" dirty="0" smtClean="0"/>
              <a:t> (1816).</a:t>
            </a:r>
            <a:endParaRPr lang="pt-BR" sz="1400" dirty="0"/>
          </a:p>
        </p:txBody>
      </p:sp>
      <p:sp>
        <p:nvSpPr>
          <p:cNvPr id="7" name="Seta para a direita 6"/>
          <p:cNvSpPr/>
          <p:nvPr/>
        </p:nvSpPr>
        <p:spPr>
          <a:xfrm rot="10800000">
            <a:off x="9185882" y="3665838"/>
            <a:ext cx="1004324" cy="63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0330249" y="3105665"/>
            <a:ext cx="17711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Roda típica de um engenho movido a água. </a:t>
            </a:r>
            <a:endParaRPr lang="pt-BR" sz="2400" dirty="0"/>
          </a:p>
        </p:txBody>
      </p:sp>
      <p:pic>
        <p:nvPicPr>
          <p:cNvPr id="1026" name="Picture 2" descr="Blue penci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wikidata:Q644269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:en:Author:Henry Ko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2" t="22097" r="17896" b="33561"/>
          <a:stretch/>
        </p:blipFill>
        <p:spPr>
          <a:xfrm>
            <a:off x="2778209" y="3053028"/>
            <a:ext cx="6627341" cy="3804972"/>
          </a:xfrm>
        </p:spPr>
      </p:pic>
      <p:sp>
        <p:nvSpPr>
          <p:cNvPr id="2" name="CaixaDeTexto 1"/>
          <p:cNvSpPr txBox="1"/>
          <p:nvPr/>
        </p:nvSpPr>
        <p:spPr>
          <a:xfrm>
            <a:off x="601361" y="420130"/>
            <a:ext cx="109810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“A </a:t>
            </a:r>
            <a:r>
              <a:rPr lang="pt-BR" sz="2400" dirty="0"/>
              <a:t>fadiga residual acumulada pela falta de sono, pelos horários irregulares e pelo excesso </a:t>
            </a:r>
            <a:r>
              <a:rPr lang="pt-BR" sz="2400" dirty="0" smtClean="0"/>
              <a:t>de trabalho </a:t>
            </a:r>
            <a:r>
              <a:rPr lang="pt-BR" sz="2400" dirty="0"/>
              <a:t>(o que hoje chamamos de </a:t>
            </a:r>
            <a:r>
              <a:rPr lang="pt-BR" sz="2400" dirty="0" smtClean="0"/>
              <a:t>‘fadiga industrial’) </a:t>
            </a:r>
            <a:r>
              <a:rPr lang="pt-BR" sz="2400" dirty="0"/>
              <a:t>era irreversível e causava </a:t>
            </a:r>
            <a:r>
              <a:rPr lang="pt-BR" sz="2400" dirty="0" smtClean="0"/>
              <a:t>envelhecimento precoce </a:t>
            </a:r>
            <a:r>
              <a:rPr lang="pt-BR" sz="2400" dirty="0"/>
              <a:t>e perda de atenção nas pessoas escravizadas — </a:t>
            </a:r>
            <a:r>
              <a:rPr lang="pt-BR" sz="2400" b="1" u="sng" dirty="0"/>
              <a:t>nos engenhos, o acidente mais comum </a:t>
            </a:r>
            <a:r>
              <a:rPr lang="pt-BR" sz="2400" b="1" u="sng" dirty="0" smtClean="0"/>
              <a:t>era perda </a:t>
            </a:r>
            <a:r>
              <a:rPr lang="pt-BR" sz="2400" b="1" u="sng" dirty="0"/>
              <a:t>de braços na moenda de triturar cana de açúcar</a:t>
            </a:r>
            <a:r>
              <a:rPr lang="pt-BR" sz="2400" dirty="0"/>
              <a:t>. </a:t>
            </a:r>
            <a:r>
              <a:rPr lang="pt-BR" sz="2400" dirty="0" err="1"/>
              <a:t>Manzano</a:t>
            </a:r>
            <a:r>
              <a:rPr lang="pt-BR" sz="2400" dirty="0"/>
              <a:t>, no serviço doméstico, estava </a:t>
            </a:r>
            <a:r>
              <a:rPr lang="pt-BR" sz="2400" dirty="0" smtClean="0"/>
              <a:t>em posição </a:t>
            </a:r>
            <a:r>
              <a:rPr lang="pt-BR" sz="2400" dirty="0"/>
              <a:t>privilegiada e, ainda assim, vivia acossado pelo sono</a:t>
            </a:r>
            <a:r>
              <a:rPr lang="pt-BR" sz="2400" dirty="0" smtClean="0"/>
              <a:t>.” (CASTRO, Alex. Nota de rodapé 118 </a:t>
            </a:r>
            <a:r>
              <a:rPr lang="pt-BR" sz="2400" dirty="0" err="1" smtClean="0"/>
              <a:t>d</a:t>
            </a:r>
            <a:r>
              <a:rPr lang="pt-BR" sz="2400" i="1" dirty="0" err="1" smtClean="0"/>
              <a:t>A</a:t>
            </a:r>
            <a:r>
              <a:rPr lang="pt-BR" sz="2400" i="1" dirty="0" smtClean="0"/>
              <a:t> autobiografia do poeta-escravo</a:t>
            </a:r>
            <a:r>
              <a:rPr lang="pt-BR" sz="2400" dirty="0" smtClean="0"/>
              <a:t>, de Juan Francisco </a:t>
            </a:r>
            <a:r>
              <a:rPr lang="pt-BR" sz="2400" dirty="0" err="1" smtClean="0"/>
              <a:t>Manzano</a:t>
            </a:r>
            <a:r>
              <a:rPr lang="pt-BR" sz="2400" dirty="0" smtClean="0"/>
              <a:t>. São Paulo: </a:t>
            </a:r>
            <a:r>
              <a:rPr lang="pt-BR" sz="2400" dirty="0" err="1" smtClean="0"/>
              <a:t>Hedra</a:t>
            </a:r>
            <a:r>
              <a:rPr lang="pt-BR" sz="2400" dirty="0" smtClean="0"/>
              <a:t>, 2015. Grifos meus.)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063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0373894"/>
              </p:ext>
            </p:extLst>
          </p:nvPr>
        </p:nvGraphicFramePr>
        <p:xfrm>
          <a:off x="766119" y="461319"/>
          <a:ext cx="10587681" cy="5715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3" y="220679"/>
            <a:ext cx="2660821" cy="23495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42" y="220679"/>
            <a:ext cx="3646691" cy="28250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571" y="278344"/>
            <a:ext cx="3048000" cy="20330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52" y="3665527"/>
            <a:ext cx="5073548" cy="290003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24" y="4341340"/>
            <a:ext cx="2857912" cy="188348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1" y="3165855"/>
            <a:ext cx="2136146" cy="339970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982097" y="3165855"/>
            <a:ext cx="3912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produção do açúcar</a:t>
            </a:r>
            <a:endParaRPr lang="pt-BR" sz="3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9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4" y="1845347"/>
            <a:ext cx="5767616" cy="3847000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92" y="1573428"/>
            <a:ext cx="5491892" cy="41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 sz="36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0650424" cy="6087762"/>
          </a:xfrm>
        </p:spPr>
      </p:pic>
      <p:sp>
        <p:nvSpPr>
          <p:cNvPr id="5" name="CaixaDeTexto 4"/>
          <p:cNvSpPr txBox="1"/>
          <p:nvPr/>
        </p:nvSpPr>
        <p:spPr>
          <a:xfrm>
            <a:off x="10818340" y="3990674"/>
            <a:ext cx="10709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Imagem</a:t>
            </a:r>
            <a:r>
              <a:rPr lang="en-US" sz="1400" dirty="0"/>
              <a:t> </a:t>
            </a:r>
            <a:r>
              <a:rPr lang="en-US" sz="1400" dirty="0" err="1"/>
              <a:t>retirada</a:t>
            </a:r>
            <a:r>
              <a:rPr lang="en-US" sz="1400" dirty="0"/>
              <a:t> do </a:t>
            </a:r>
            <a:r>
              <a:rPr lang="en-US" sz="1400" i="1" dirty="0"/>
              <a:t>A new and complete dictionary of arts and sciences</a:t>
            </a:r>
            <a:r>
              <a:rPr lang="en-US" sz="1400" dirty="0"/>
              <a:t>, da</a:t>
            </a:r>
            <a:r>
              <a:rPr lang="en-US" sz="1400" i="1" dirty="0"/>
              <a:t> </a:t>
            </a:r>
            <a:r>
              <a:rPr lang="en-US" sz="1400" dirty="0"/>
              <a:t>Society of Gentlemen (</a:t>
            </a:r>
            <a:r>
              <a:rPr lang="en-US" sz="1400" dirty="0" err="1"/>
              <a:t>Londres</a:t>
            </a:r>
            <a:r>
              <a:rPr lang="en-US" sz="1400" dirty="0"/>
              <a:t>: 1763-64</a:t>
            </a:r>
            <a:r>
              <a:rPr lang="en-US" sz="1400" dirty="0" smtClean="0"/>
              <a:t>).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066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 sz="36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9" t="29997" r="39514" b="4239"/>
          <a:stretch/>
        </p:blipFill>
        <p:spPr>
          <a:xfrm>
            <a:off x="1688748" y="111325"/>
            <a:ext cx="8814504" cy="6631345"/>
          </a:xfrm>
        </p:spPr>
      </p:pic>
    </p:spTree>
    <p:extLst>
      <p:ext uri="{BB962C8B-B14F-4D97-AF65-F5344CB8AC3E}">
        <p14:creationId xmlns:p14="http://schemas.microsoft.com/office/powerpoint/2010/main" val="428830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Por que produzir açúcar na </a:t>
            </a:r>
            <a:r>
              <a:rPr lang="pt-BR" smtClean="0"/>
              <a:t>Idade Moderna (1453-1789)?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Forma de colonizar o território da colônia e, portanto, garantir o domínio de Portugal sobre o território</a:t>
            </a:r>
          </a:p>
        </p:txBody>
      </p:sp>
    </p:spTree>
    <p:extLst>
      <p:ext uri="{BB962C8B-B14F-4D97-AF65-F5344CB8AC3E}">
        <p14:creationId xmlns:p14="http://schemas.microsoft.com/office/powerpoint/2010/main" val="22085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3486" y="41695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“Me puseram, com uma grande foice, para amolecer e empilhar bagaço </a:t>
            </a:r>
            <a:r>
              <a:rPr lang="pt-BR" dirty="0" smtClean="0"/>
              <a:t>de cana </a:t>
            </a:r>
            <a:r>
              <a:rPr lang="pt-BR" dirty="0"/>
              <a:t>seco, para que os balaios os conduzissem às fornalhas. Nesse dia, </a:t>
            </a:r>
            <a:r>
              <a:rPr lang="pt-BR" dirty="0" smtClean="0"/>
              <a:t>como um </a:t>
            </a:r>
            <a:r>
              <a:rPr lang="pt-BR" dirty="0"/>
              <a:t>de tantos, coube a mim ir carregar açúcar para a casa de purgar. </a:t>
            </a:r>
            <a:r>
              <a:rPr lang="pt-BR" dirty="0" smtClean="0"/>
              <a:t>Como não </a:t>
            </a:r>
            <a:r>
              <a:rPr lang="pt-BR" dirty="0"/>
              <a:t>conseguia caminhar, me tiraram uma pedra e teriam tirado todas, se </a:t>
            </a:r>
            <a:r>
              <a:rPr lang="pt-BR" dirty="0" smtClean="0"/>
              <a:t>não temessem </a:t>
            </a:r>
            <a:r>
              <a:rPr lang="pt-BR" dirty="0"/>
              <a:t>que eu fugisse</a:t>
            </a:r>
            <a:r>
              <a:rPr lang="pt-BR" dirty="0" smtClean="0"/>
              <a:t>.” (MANZANO, Juan Francisco. </a:t>
            </a:r>
            <a:r>
              <a:rPr lang="pt-BR" i="1" dirty="0" smtClean="0"/>
              <a:t>A autobiografia do poeta-escravo</a:t>
            </a:r>
            <a:r>
              <a:rPr lang="pt-BR" dirty="0" smtClean="0"/>
              <a:t>).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t="63233" r="16430" b="374"/>
          <a:stretch/>
        </p:blipFill>
        <p:spPr>
          <a:xfrm>
            <a:off x="428368" y="3121397"/>
            <a:ext cx="11426492" cy="32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1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0373894"/>
              </p:ext>
            </p:extLst>
          </p:nvPr>
        </p:nvGraphicFramePr>
        <p:xfrm>
          <a:off x="766119" y="461319"/>
          <a:ext cx="10587681" cy="5715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3" y="220679"/>
            <a:ext cx="2660821" cy="23495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42" y="220679"/>
            <a:ext cx="3646691" cy="28250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571" y="278344"/>
            <a:ext cx="3048000" cy="20330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52" y="3665527"/>
            <a:ext cx="5073548" cy="290003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24" y="4341340"/>
            <a:ext cx="2857912" cy="188348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1" y="3165855"/>
            <a:ext cx="2136146" cy="339970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982097" y="3165855"/>
            <a:ext cx="3912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produção do açúcar</a:t>
            </a:r>
            <a:endParaRPr lang="pt-BR" sz="3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30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75" y="134464"/>
            <a:ext cx="9982250" cy="6578739"/>
          </a:xfrm>
        </p:spPr>
      </p:pic>
      <p:sp>
        <p:nvSpPr>
          <p:cNvPr id="5" name="CaixaDeTexto 4"/>
          <p:cNvSpPr txBox="1"/>
          <p:nvPr/>
        </p:nvSpPr>
        <p:spPr>
          <a:xfrm>
            <a:off x="1" y="5166626"/>
            <a:ext cx="110487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Forma para decantar a garapa fervida. </a:t>
            </a:r>
            <a:r>
              <a:rPr lang="pt-BR" sz="1050" dirty="0"/>
              <a:t>Imagem retirada de </a:t>
            </a:r>
            <a:r>
              <a:rPr lang="pt-BR" sz="1050" dirty="0">
                <a:hlinkClick r:id="rId3"/>
              </a:rPr>
              <a:t>https://rio-perfect.webnode.com/arredores/p%C3%A2o-de-a%C3%A7ucar</a:t>
            </a:r>
            <a:r>
              <a:rPr lang="pt-BR" sz="1050" dirty="0" smtClean="0">
                <a:hlinkClick r:id="rId3"/>
              </a:rPr>
              <a:t>/</a:t>
            </a:r>
            <a:r>
              <a:rPr lang="pt-BR" sz="1050" dirty="0" smtClean="0"/>
              <a:t> 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4692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75" y="365125"/>
            <a:ext cx="3929449" cy="6253767"/>
          </a:xfrm>
        </p:spPr>
      </p:pic>
      <p:sp>
        <p:nvSpPr>
          <p:cNvPr id="5" name="CaixaDeTexto 4"/>
          <p:cNvSpPr txBox="1"/>
          <p:nvPr/>
        </p:nvSpPr>
        <p:spPr>
          <a:xfrm>
            <a:off x="1917355" y="5695562"/>
            <a:ext cx="2512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Foto de um pão de açúcar vendido no Irã (século XXI).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25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709"/>
            <a:ext cx="12192000" cy="6393366"/>
          </a:xfrm>
        </p:spPr>
      </p:pic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7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18" y="197708"/>
            <a:ext cx="12211518" cy="6403601"/>
          </a:xfrm>
        </p:spPr>
      </p:pic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2" t="44227" r="21835" b="-1399"/>
          <a:stretch/>
        </p:blipFill>
        <p:spPr>
          <a:xfrm>
            <a:off x="1647566" y="554543"/>
            <a:ext cx="3245709" cy="6153858"/>
          </a:xfrm>
        </p:spPr>
      </p:pic>
    </p:spTree>
    <p:extLst>
      <p:ext uri="{BB962C8B-B14F-4D97-AF65-F5344CB8AC3E}">
        <p14:creationId xmlns:p14="http://schemas.microsoft.com/office/powerpoint/2010/main" val="375876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3573969" cy="5688016"/>
          </a:xfrm>
        </p:spPr>
      </p:pic>
      <p:sp>
        <p:nvSpPr>
          <p:cNvPr id="3" name="CaixaDeTexto 2"/>
          <p:cNvSpPr txBox="1"/>
          <p:nvPr/>
        </p:nvSpPr>
        <p:spPr>
          <a:xfrm>
            <a:off x="838200" y="6203092"/>
            <a:ext cx="361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Pão de açúcar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6077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3573969" cy="5688016"/>
          </a:xfrm>
        </p:spPr>
      </p:pic>
      <p:sp>
        <p:nvSpPr>
          <p:cNvPr id="3" name="CaixaDeTexto 2"/>
          <p:cNvSpPr txBox="1"/>
          <p:nvPr/>
        </p:nvSpPr>
        <p:spPr>
          <a:xfrm>
            <a:off x="838200" y="6203092"/>
            <a:ext cx="361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Pão de açúcar</a:t>
            </a:r>
            <a:endParaRPr lang="pt-BR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128" y="626075"/>
            <a:ext cx="4547287" cy="341046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0" y="3880022"/>
            <a:ext cx="2868825" cy="286882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 rot="5400000">
            <a:off x="8846751" y="2069698"/>
            <a:ext cx="175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Rapadura</a:t>
            </a:r>
            <a:endParaRPr lang="pt-BR" sz="2800" dirty="0"/>
          </a:p>
        </p:txBody>
      </p:sp>
      <p:sp>
        <p:nvSpPr>
          <p:cNvPr id="9" name="CaixaDeTexto 8"/>
          <p:cNvSpPr txBox="1"/>
          <p:nvPr/>
        </p:nvSpPr>
        <p:spPr>
          <a:xfrm rot="5400000">
            <a:off x="7667186" y="5195904"/>
            <a:ext cx="2599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Açúcar mascavo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5337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0373894"/>
              </p:ext>
            </p:extLst>
          </p:nvPr>
        </p:nvGraphicFramePr>
        <p:xfrm>
          <a:off x="766119" y="461319"/>
          <a:ext cx="10587681" cy="5715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3" y="220679"/>
            <a:ext cx="2660821" cy="23495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42" y="220679"/>
            <a:ext cx="3646691" cy="28250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571" y="278344"/>
            <a:ext cx="3048000" cy="20330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52" y="3665527"/>
            <a:ext cx="5073548" cy="290003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24" y="4341340"/>
            <a:ext cx="2857912" cy="188348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1" y="3165855"/>
            <a:ext cx="2136146" cy="339970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982097" y="3165855"/>
            <a:ext cx="3912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produção do açúcar</a:t>
            </a:r>
            <a:endParaRPr lang="pt-BR" sz="3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82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 cana-de-açúcar era produzida em sistema de </a:t>
            </a:r>
            <a:r>
              <a:rPr lang="pt-BR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plantation</a:t>
            </a:r>
            <a:endParaRPr lang="pt-BR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8112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Por que produzir açúcar na </a:t>
            </a:r>
            <a:r>
              <a:rPr lang="pt-BR" smtClean="0"/>
              <a:t>Idade Moderna (1453-1789)?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Forma de </a:t>
            </a:r>
            <a:r>
              <a:rPr lang="pt-BR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colonizar o território da colônia</a:t>
            </a:r>
            <a:r>
              <a:rPr lang="pt-BR" dirty="0" smtClean="0"/>
              <a:t> e, portanto, garantir o domínio de Portugal sobre o território</a:t>
            </a:r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2718486" y="2199503"/>
            <a:ext cx="205946" cy="603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6746789" y="2207741"/>
            <a:ext cx="280087" cy="595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93" y="2853071"/>
            <a:ext cx="2923499" cy="397024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90404" y="5749562"/>
            <a:ext cx="955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Mapa de Luís Teixeira (c. 1586</a:t>
            </a:r>
            <a:r>
              <a:rPr lang="pt-BR" sz="1400" dirty="0" smtClean="0"/>
              <a:t>).</a:t>
            </a:r>
            <a:endParaRPr lang="pt-BR" sz="140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31" y="2853555"/>
            <a:ext cx="5250441" cy="364658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9543011" y="5486209"/>
            <a:ext cx="2265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Imagem do governador-geral Tomé de Sousa (1549-53) feita por Jean-Baptiste Debret em 1822.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4567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 cana-de-açúcar era produzida em sistema de plantation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Monocultura</a:t>
            </a:r>
          </a:p>
        </p:txBody>
      </p:sp>
    </p:spTree>
    <p:extLst>
      <p:ext uri="{BB962C8B-B14F-4D97-AF65-F5344CB8AC3E}">
        <p14:creationId xmlns:p14="http://schemas.microsoft.com/office/powerpoint/2010/main" val="108064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 cana-de-açúcar era produzida em sistema de plantation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Monocultura: apenas um tipo de plantação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98" y="2401331"/>
            <a:ext cx="6685004" cy="445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 cana-de-açúcar era produzida em sistema de plantation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Monocultura</a:t>
            </a:r>
          </a:p>
          <a:p>
            <a:r>
              <a:rPr lang="pt-BR" sz="4000" dirty="0" smtClean="0"/>
              <a:t>Latifundiária</a:t>
            </a:r>
          </a:p>
        </p:txBody>
      </p:sp>
    </p:spTree>
    <p:extLst>
      <p:ext uri="{BB962C8B-B14F-4D97-AF65-F5344CB8AC3E}">
        <p14:creationId xmlns:p14="http://schemas.microsoft.com/office/powerpoint/2010/main" val="319751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79"/>
            <a:ext cx="12192000" cy="686417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210962" y="453081"/>
            <a:ext cx="9770076" cy="1169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A cana-de-açúcar era produzida em sistema de plantation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97924" y="1894703"/>
            <a:ext cx="2949146" cy="47779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838200" y="2578443"/>
            <a:ext cx="10068697" cy="4613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37038"/>
            <a:ext cx="10515600" cy="4292944"/>
          </a:xfrm>
        </p:spPr>
        <p:txBody>
          <a:bodyPr>
            <a:normAutofit/>
          </a:bodyPr>
          <a:lstStyle/>
          <a:p>
            <a:r>
              <a:rPr lang="pt-BR" sz="4000" dirty="0" smtClean="0">
                <a:solidFill>
                  <a:schemeClr val="bg1"/>
                </a:solidFill>
              </a:rPr>
              <a:t>Monocultura</a:t>
            </a:r>
          </a:p>
          <a:p>
            <a:r>
              <a:rPr lang="pt-BR" sz="4000" dirty="0" smtClean="0">
                <a:solidFill>
                  <a:schemeClr val="bg1"/>
                </a:solidFill>
              </a:rPr>
              <a:t>Latifundiária: </a:t>
            </a:r>
            <a:r>
              <a:rPr lang="pt-BR" sz="2400" dirty="0" smtClean="0">
                <a:solidFill>
                  <a:schemeClr val="bg1"/>
                </a:solidFill>
              </a:rPr>
              <a:t>grande propriedade que pertence apenas a uma pessoa</a:t>
            </a:r>
          </a:p>
        </p:txBody>
      </p:sp>
    </p:spTree>
    <p:extLst>
      <p:ext uri="{BB962C8B-B14F-4D97-AF65-F5344CB8AC3E}">
        <p14:creationId xmlns:p14="http://schemas.microsoft.com/office/powerpoint/2010/main" val="79673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486033"/>
            <a:ext cx="10515600" cy="5690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 smtClean="0"/>
              <a:t>Vale lembrar que a divisão das </a:t>
            </a:r>
          </a:p>
          <a:p>
            <a:pPr marL="0" indent="0">
              <a:buNone/>
            </a:pPr>
            <a:r>
              <a:rPr lang="pt-BR" sz="3600" dirty="0" smtClean="0"/>
              <a:t>capitanias hereditárias e as </a:t>
            </a:r>
          </a:p>
          <a:p>
            <a:pPr marL="0" indent="0">
              <a:buNone/>
            </a:pPr>
            <a:r>
              <a:rPr lang="pt-BR" sz="3600" dirty="0" smtClean="0"/>
              <a:t>sesmarias doadas pelos </a:t>
            </a:r>
          </a:p>
          <a:p>
            <a:pPr marL="0" indent="0">
              <a:buNone/>
            </a:pPr>
            <a:r>
              <a:rPr lang="pt-BR" sz="3600" dirty="0" smtClean="0"/>
              <a:t>donatários produziram, desde o </a:t>
            </a:r>
          </a:p>
          <a:p>
            <a:pPr marL="0" indent="0">
              <a:buNone/>
            </a:pPr>
            <a:r>
              <a:rPr lang="pt-BR" sz="3600" dirty="0" smtClean="0"/>
              <a:t>início do século XVI, diversos </a:t>
            </a:r>
          </a:p>
          <a:p>
            <a:pPr marL="0" indent="0">
              <a:buNone/>
            </a:pPr>
            <a:r>
              <a:rPr lang="pt-BR" sz="3600" dirty="0" smtClean="0"/>
              <a:t>latifúndios.</a:t>
            </a:r>
            <a:endParaRPr lang="pt-BR" sz="3600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54" y="365124"/>
            <a:ext cx="4333103" cy="588454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192795" y="5343765"/>
            <a:ext cx="955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Mapa de Luís Teixeira (c. 1586</a:t>
            </a:r>
            <a:r>
              <a:rPr lang="pt-BR" sz="1400" dirty="0" smtClean="0"/>
              <a:t>).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9637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2157"/>
            <a:ext cx="12192000" cy="890802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cana-de-açúcar era produzida em sistema de plantation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Monocultura</a:t>
            </a:r>
          </a:p>
          <a:p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Latifundiária</a:t>
            </a:r>
          </a:p>
          <a:p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Mão de obra escrava africana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72995" y="6027003"/>
            <a:ext cx="2487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Imagem anônima (provavelmente de um artista francês). c. 1830. </a:t>
            </a:r>
            <a:r>
              <a:rPr lang="pt-BR" sz="1200" dirty="0">
                <a:solidFill>
                  <a:schemeClr val="bg1"/>
                </a:solidFill>
              </a:rPr>
              <a:t>Obtida em </a:t>
            </a:r>
            <a:r>
              <a:rPr lang="pt-BR" sz="12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pt-BR" sz="1200" dirty="0" smtClean="0">
                <a:solidFill>
                  <a:schemeClr val="bg1"/>
                </a:solidFill>
                <a:hlinkClick r:id="rId3"/>
              </a:rPr>
              <a:t>www.musee-aquitaine-bordeaux.fr/fr/evenement/colloque-musees-memoires-et-collections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 cana-de-açúcar era produzida em sistema de plantation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Monocultura</a:t>
            </a:r>
          </a:p>
          <a:p>
            <a:r>
              <a:rPr lang="pt-BR" sz="4000" dirty="0" smtClean="0"/>
              <a:t>Latifundiária</a:t>
            </a:r>
          </a:p>
          <a:p>
            <a:r>
              <a:rPr lang="pt-BR" sz="4000" dirty="0" smtClean="0"/>
              <a:t>Mão de obra escrava africana</a:t>
            </a:r>
          </a:p>
          <a:p>
            <a:r>
              <a:rPr lang="pt-BR" sz="4000" dirty="0" smtClean="0"/>
              <a:t>Produção destinada à exportação</a:t>
            </a:r>
          </a:p>
        </p:txBody>
      </p:sp>
    </p:spTree>
    <p:extLst>
      <p:ext uri="{BB962C8B-B14F-4D97-AF65-F5344CB8AC3E}">
        <p14:creationId xmlns:p14="http://schemas.microsoft.com/office/powerpoint/2010/main" val="34599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 cana-de-açúcar era produzida em sistema de plantation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Monocultura</a:t>
            </a:r>
          </a:p>
          <a:p>
            <a:r>
              <a:rPr lang="pt-BR" sz="4000" dirty="0" smtClean="0"/>
              <a:t>Latifundiária</a:t>
            </a:r>
          </a:p>
          <a:p>
            <a:r>
              <a:rPr lang="pt-BR" sz="4000" dirty="0" smtClean="0"/>
              <a:t>Mão de obra escrava africana</a:t>
            </a:r>
          </a:p>
          <a:p>
            <a:r>
              <a:rPr lang="pt-BR" sz="4000" dirty="0" smtClean="0"/>
              <a:t>Produção destinada à </a:t>
            </a:r>
            <a:r>
              <a:rPr lang="pt-BR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exportação</a:t>
            </a:r>
          </a:p>
        </p:txBody>
      </p:sp>
      <p:cxnSp>
        <p:nvCxnSpPr>
          <p:cNvPr id="5" name="Conector de seta reta 4"/>
          <p:cNvCxnSpPr/>
          <p:nvPr/>
        </p:nvCxnSpPr>
        <p:spPr>
          <a:xfrm>
            <a:off x="6499654" y="4374292"/>
            <a:ext cx="0" cy="378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4061254" y="4753232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Exportada para os neerlandeses, que refinavam, revendiam e ajudavam no financiamento de novos engenhos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574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1" y="-65904"/>
            <a:ext cx="10118497" cy="7588873"/>
          </a:xfrm>
        </p:spPr>
      </p:pic>
    </p:spTree>
    <p:extLst>
      <p:ext uri="{BB962C8B-B14F-4D97-AF65-F5344CB8AC3E}">
        <p14:creationId xmlns:p14="http://schemas.microsoft.com/office/powerpoint/2010/main" val="22802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1" y="-65904"/>
            <a:ext cx="10118497" cy="7588873"/>
          </a:xfrm>
        </p:spPr>
      </p:pic>
      <p:sp>
        <p:nvSpPr>
          <p:cNvPr id="3" name="CaixaDeTexto 2"/>
          <p:cNvSpPr txBox="1"/>
          <p:nvPr/>
        </p:nvSpPr>
        <p:spPr>
          <a:xfrm rot="16200000">
            <a:off x="411892" y="2914187"/>
            <a:ext cx="2627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smtClean="0">
                <a:solidFill>
                  <a:srgbClr val="FF0000"/>
                </a:solidFill>
              </a:rPr>
              <a:t>Brasil</a:t>
            </a:r>
            <a:endParaRPr lang="pt-BR" sz="72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 rot="5400000">
            <a:off x="9355434" y="3471562"/>
            <a:ext cx="307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rgbClr val="FF0000"/>
                </a:solidFill>
              </a:rPr>
              <a:t>Portugal</a:t>
            </a:r>
            <a:endParaRPr lang="pt-BR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Por que produzir açúcar na </a:t>
            </a:r>
            <a:r>
              <a:rPr lang="pt-BR" smtClean="0"/>
              <a:t>Idade Moderna (1453-1789)?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Forma de colonizar o território da colônia e, portanto, garantir o domínio de Portugal sobre o território</a:t>
            </a:r>
          </a:p>
          <a:p>
            <a:pPr algn="just"/>
            <a:r>
              <a:rPr lang="pt-BR" dirty="0" smtClean="0"/>
              <a:t>Produzir para tentar manter a balança comercial favorável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959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 cana-de-açúcar era produzida em sistema de plantation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Monocultura</a:t>
            </a:r>
          </a:p>
          <a:p>
            <a:r>
              <a:rPr lang="pt-BR" sz="4000" dirty="0" smtClean="0"/>
              <a:t>Latifundiária</a:t>
            </a:r>
          </a:p>
          <a:p>
            <a:r>
              <a:rPr lang="pt-BR" sz="4000" dirty="0" smtClean="0"/>
              <a:t>Mão de obra escrava africana</a:t>
            </a:r>
          </a:p>
          <a:p>
            <a:r>
              <a:rPr lang="pt-BR" sz="4000" dirty="0" smtClean="0"/>
              <a:t>Produção destinada à </a:t>
            </a:r>
            <a:r>
              <a:rPr lang="pt-BR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exportação</a:t>
            </a:r>
          </a:p>
        </p:txBody>
      </p:sp>
      <p:cxnSp>
        <p:nvCxnSpPr>
          <p:cNvPr id="5" name="Conector de seta reta 4"/>
          <p:cNvCxnSpPr/>
          <p:nvPr/>
        </p:nvCxnSpPr>
        <p:spPr>
          <a:xfrm>
            <a:off x="6499654" y="4374292"/>
            <a:ext cx="0" cy="378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4061254" y="4753232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Exportada para os neerlandeses, que refinavam, revendiam e ajudavam no financiamento de novos engenhos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434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Questão 2: </a:t>
            </a:r>
            <a:r>
              <a:rPr lang="pt-BR" dirty="0"/>
              <a:t>(Fuvest) A produção de açúcar, no Brasil colonial: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t-BR" dirty="0" smtClean="0"/>
              <a:t>a</a:t>
            </a:r>
            <a:r>
              <a:rPr lang="pt-BR" dirty="0"/>
              <a:t>) possibilitou o povoamento e a ocupação de todo o território nacional, enriquecendo grande parte da população. </a:t>
            </a:r>
          </a:p>
          <a:p>
            <a:pPr marL="0" indent="0" algn="just">
              <a:buNone/>
            </a:pPr>
            <a:r>
              <a:rPr lang="pt-BR" dirty="0"/>
              <a:t>b) praticada por grandes, médios e pequenos lavradores, permitiu a formação de uma sólida classe média rural. </a:t>
            </a:r>
          </a:p>
          <a:p>
            <a:pPr marL="0" indent="0" algn="just">
              <a:buNone/>
            </a:pPr>
            <a:r>
              <a:rPr lang="pt-BR" dirty="0"/>
              <a:t>c) consolidou no Nordeste uma economia baseada no latifundiário monocultor e escravocrata que atendia aos interesses do sistema português. </a:t>
            </a:r>
          </a:p>
          <a:p>
            <a:pPr marL="0" indent="0" algn="just">
              <a:buNone/>
            </a:pPr>
            <a:r>
              <a:rPr lang="pt-BR" dirty="0"/>
              <a:t>d) desde o início garantiu o enriquecimento da região Sul do país e foi a base econômica de sua hegemonia na República. </a:t>
            </a:r>
          </a:p>
          <a:p>
            <a:pPr marL="0" indent="0" algn="just">
              <a:buNone/>
            </a:pPr>
            <a:r>
              <a:rPr lang="pt-BR" dirty="0"/>
              <a:t>e) não exigindo muitos braços, desencorajou a importação de escravos, liberando capitais para atividades mais lucrativas. </a:t>
            </a:r>
          </a:p>
        </p:txBody>
      </p:sp>
    </p:spTree>
    <p:extLst>
      <p:ext uri="{BB962C8B-B14F-4D97-AF65-F5344CB8AC3E}">
        <p14:creationId xmlns:p14="http://schemas.microsoft.com/office/powerpoint/2010/main" val="180687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Questão 2: </a:t>
            </a:r>
            <a:r>
              <a:rPr lang="pt-BR" dirty="0"/>
              <a:t>(Fuvest) A produção de açúcar, no Brasil colonial: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t-BR" dirty="0" smtClean="0"/>
              <a:t>a</a:t>
            </a:r>
            <a:r>
              <a:rPr lang="pt-BR" dirty="0"/>
              <a:t>) possibilitou o povoamento e a ocupação de todo o território nacional, enriquecendo grande parte da população. </a:t>
            </a:r>
          </a:p>
          <a:p>
            <a:pPr marL="0" indent="0" algn="just">
              <a:buNone/>
            </a:pPr>
            <a:r>
              <a:rPr lang="pt-BR" dirty="0"/>
              <a:t>b) praticada por grandes, médios e pequenos lavradores, permitiu a formação de uma sólida classe média rural. </a:t>
            </a:r>
          </a:p>
          <a:p>
            <a:pPr marL="0" indent="0" algn="just">
              <a:buNone/>
            </a:pPr>
            <a:r>
              <a:rPr lang="pt-BR" dirty="0"/>
              <a:t>c) consolidou no Nordeste uma economia baseada no latifundiário monocultor e escravocrata que atendia aos interesses do sistema português. </a:t>
            </a:r>
          </a:p>
          <a:p>
            <a:pPr marL="0" indent="0" algn="just">
              <a:buNone/>
            </a:pPr>
            <a:r>
              <a:rPr lang="pt-BR" dirty="0"/>
              <a:t>d) desde o início garantiu o enriquecimento da região Sul do país e foi a base econômica de sua hegemonia na República. </a:t>
            </a:r>
          </a:p>
          <a:p>
            <a:pPr marL="0" indent="0" algn="just">
              <a:buNone/>
            </a:pPr>
            <a:r>
              <a:rPr lang="pt-BR" dirty="0"/>
              <a:t>e) não exigindo muitos braços, desencorajou a importação de escravos, liberando capitais para atividades mais lucrativas. </a:t>
            </a:r>
          </a:p>
        </p:txBody>
      </p:sp>
      <p:sp>
        <p:nvSpPr>
          <p:cNvPr id="4" name="Elipse 3"/>
          <p:cNvSpPr/>
          <p:nvPr/>
        </p:nvSpPr>
        <p:spPr>
          <a:xfrm>
            <a:off x="838200" y="3550508"/>
            <a:ext cx="321276" cy="3707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23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Exemplo de engenho de cana-de-açúcar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34" y="1636890"/>
            <a:ext cx="5092932" cy="5142517"/>
          </a:xfrm>
        </p:spPr>
      </p:pic>
      <p:sp>
        <p:nvSpPr>
          <p:cNvPr id="5" name="CaixaDeTexto 4"/>
          <p:cNvSpPr txBox="1"/>
          <p:nvPr/>
        </p:nvSpPr>
        <p:spPr>
          <a:xfrm>
            <a:off x="1474572" y="5025081"/>
            <a:ext cx="1869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Ilustração </a:t>
            </a:r>
            <a:r>
              <a:rPr lang="pt-BR" dirty="0"/>
              <a:t>de Cícero </a:t>
            </a:r>
            <a:r>
              <a:rPr lang="pt-BR" dirty="0" smtClean="0"/>
              <a:t>Dias (1933) para o livro </a:t>
            </a:r>
            <a:r>
              <a:rPr lang="pt-BR" i="1" dirty="0" smtClean="0"/>
              <a:t>Casa-grande</a:t>
            </a:r>
            <a:r>
              <a:rPr lang="pt-BR" i="1" dirty="0"/>
              <a:t> &amp; </a:t>
            </a:r>
            <a:r>
              <a:rPr lang="pt-BR" i="1" dirty="0" smtClean="0"/>
              <a:t>Senzala</a:t>
            </a:r>
            <a:r>
              <a:rPr lang="pt-BR" dirty="0" smtClean="0"/>
              <a:t>, </a:t>
            </a:r>
            <a:r>
              <a:rPr lang="pt-BR" dirty="0"/>
              <a:t>de Gilberto Freyre.</a:t>
            </a:r>
          </a:p>
        </p:txBody>
      </p:sp>
    </p:spTree>
    <p:extLst>
      <p:ext uri="{BB962C8B-B14F-4D97-AF65-F5344CB8AC3E}">
        <p14:creationId xmlns:p14="http://schemas.microsoft.com/office/powerpoint/2010/main" val="7978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4" y="0"/>
            <a:ext cx="9226172" cy="6873498"/>
          </a:xfrm>
        </p:spPr>
      </p:pic>
      <p:sp>
        <p:nvSpPr>
          <p:cNvPr id="5" name="CaixaDeTexto 4"/>
          <p:cNvSpPr txBox="1"/>
          <p:nvPr/>
        </p:nvSpPr>
        <p:spPr>
          <a:xfrm>
            <a:off x="10766854" y="5371070"/>
            <a:ext cx="12439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 obtida em </a:t>
            </a:r>
            <a:r>
              <a:rPr lang="pt-BR" sz="1400" dirty="0">
                <a:hlinkClick r:id="rId3"/>
              </a:rPr>
              <a:t>https://br.pinterest.com/pin/799459371338228027</a:t>
            </a:r>
            <a:r>
              <a:rPr lang="pt-BR" sz="1400" dirty="0" smtClean="0">
                <a:hlinkClick r:id="rId3"/>
              </a:rPr>
              <a:t>/</a:t>
            </a:r>
            <a:r>
              <a:rPr lang="pt-BR" sz="1400" dirty="0" smtClean="0"/>
              <a:t>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010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1563" t="14383" r="44354" b="18802"/>
          <a:stretch/>
        </p:blipFill>
        <p:spPr>
          <a:xfrm>
            <a:off x="5932679" y="0"/>
            <a:ext cx="6366156" cy="702004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7171" t="18496" r="45948" b="27762"/>
          <a:stretch/>
        </p:blipFill>
        <p:spPr>
          <a:xfrm>
            <a:off x="0" y="-6662"/>
            <a:ext cx="6104238" cy="686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9664" t="15343" r="45074" b="13121"/>
          <a:stretch/>
        </p:blipFill>
        <p:spPr>
          <a:xfrm>
            <a:off x="0" y="0"/>
            <a:ext cx="6030097" cy="688116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8880" t="13405" r="44580" b="13329"/>
          <a:stretch/>
        </p:blipFill>
        <p:spPr>
          <a:xfrm>
            <a:off x="6096000" y="-23162"/>
            <a:ext cx="6101133" cy="68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9603" t="13648" r="44893" b="13935"/>
          <a:stretch/>
        </p:blipFill>
        <p:spPr>
          <a:xfrm>
            <a:off x="0" y="1"/>
            <a:ext cx="5977583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8318" t="14220" r="45673" b="13365"/>
          <a:stretch/>
        </p:blipFill>
        <p:spPr>
          <a:xfrm>
            <a:off x="6112476" y="-1"/>
            <a:ext cx="6079524" cy="687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9145" t="14465" r="45443" b="13609"/>
          <a:stretch/>
        </p:blipFill>
        <p:spPr>
          <a:xfrm>
            <a:off x="2432034" y="0"/>
            <a:ext cx="7327931" cy="837206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36606" y="5129877"/>
            <a:ext cx="17876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Trecho retirado da série </a:t>
            </a:r>
            <a:r>
              <a:rPr lang="pt-BR" sz="1050" i="1" dirty="0" smtClean="0"/>
              <a:t>Confinada</a:t>
            </a:r>
            <a:r>
              <a:rPr lang="pt-BR" sz="1050" dirty="0" smtClean="0"/>
              <a:t>, de </a:t>
            </a:r>
            <a:r>
              <a:rPr lang="pt-BR" sz="1050" dirty="0"/>
              <a:t>e</a:t>
            </a:r>
            <a:r>
              <a:rPr lang="pt-BR" sz="1050" dirty="0" smtClean="0"/>
              <a:t>scrita </a:t>
            </a:r>
            <a:r>
              <a:rPr lang="pt-BR" sz="1050" dirty="0"/>
              <a:t>por </a:t>
            </a:r>
            <a:r>
              <a:rPr lang="pt-BR" sz="1050" dirty="0">
                <a:hlinkClick r:id="rId3"/>
              </a:rPr>
              <a:t>@</a:t>
            </a:r>
            <a:r>
              <a:rPr lang="pt-BR" sz="1050" dirty="0" err="1">
                <a:hlinkClick r:id="rId3"/>
              </a:rPr>
              <a:t>leandro_assis_ilustra</a:t>
            </a:r>
            <a:r>
              <a:rPr lang="pt-BR" sz="1050" dirty="0"/>
              <a:t> e </a:t>
            </a:r>
            <a:r>
              <a:rPr lang="pt-BR" sz="1050" dirty="0">
                <a:hlinkClick r:id="rId4"/>
              </a:rPr>
              <a:t>@</a:t>
            </a:r>
            <a:r>
              <a:rPr lang="pt-BR" sz="1050" dirty="0" err="1">
                <a:hlinkClick r:id="rId4"/>
              </a:rPr>
              <a:t>soulanja</a:t>
            </a:r>
            <a:r>
              <a:rPr lang="pt-BR" sz="1050" dirty="0"/>
              <a:t>. Ilustrada por </a:t>
            </a:r>
            <a:r>
              <a:rPr lang="pt-BR" sz="1050" dirty="0">
                <a:hlinkClick r:id="rId3"/>
              </a:rPr>
              <a:t>@</a:t>
            </a:r>
            <a:r>
              <a:rPr lang="pt-BR" sz="1050" dirty="0" err="1">
                <a:hlinkClick r:id="rId3"/>
              </a:rPr>
              <a:t>leandro_assis_ilustra</a:t>
            </a:r>
            <a:r>
              <a:rPr lang="pt-BR" sz="1050" dirty="0" smtClean="0"/>
              <a:t>. 2021. </a:t>
            </a:r>
            <a:r>
              <a:rPr lang="pt-BR" sz="1050" dirty="0" smtClean="0">
                <a:hlinkClick r:id="rId5"/>
              </a:rPr>
              <a:t>https</a:t>
            </a:r>
            <a:r>
              <a:rPr lang="pt-BR" sz="1050" dirty="0">
                <a:hlinkClick r:id="rId5"/>
              </a:rPr>
              <a:t>://www.instagram.com/p/CLmWmfjpwiJ</a:t>
            </a:r>
            <a:r>
              <a:rPr lang="pt-BR" sz="1050" dirty="0" smtClean="0">
                <a:hlinkClick r:id="rId5"/>
              </a:rPr>
              <a:t>/</a:t>
            </a:r>
            <a:r>
              <a:rPr lang="pt-BR" sz="1050" dirty="0" smtClean="0"/>
              <a:t> 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06759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b="1" dirty="0" smtClean="0"/>
              <a:t>Questão 3: </a:t>
            </a:r>
            <a:r>
              <a:rPr lang="pt-BR" sz="3100" dirty="0"/>
              <a:t>(Mackenzie) Constituíram importantes fatores para o sucesso da lavoura canavieira no início da colonização do Brasil: 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a</a:t>
            </a:r>
            <a:r>
              <a:rPr lang="pt-BR" dirty="0"/>
              <a:t>) o domínio espanhol, que possibilitou o crescimento do mercado consumidor interno. </a:t>
            </a:r>
          </a:p>
          <a:p>
            <a:pPr marL="0" indent="0" algn="just">
              <a:buNone/>
            </a:pPr>
            <a:r>
              <a:rPr lang="pt-BR" dirty="0"/>
              <a:t>b) o predomínio da mão-de-obra livre com técnicas avançadas. </a:t>
            </a:r>
          </a:p>
          <a:p>
            <a:pPr marL="0" indent="0" algn="just">
              <a:buNone/>
            </a:pPr>
            <a:r>
              <a:rPr lang="pt-BR" dirty="0"/>
              <a:t>c) o financiamento, transporte e refinação nas mãos da Holanda e a produção a cargo de Portugal. </a:t>
            </a:r>
          </a:p>
          <a:p>
            <a:pPr marL="0" indent="0" algn="just">
              <a:buNone/>
            </a:pPr>
            <a:r>
              <a:rPr lang="pt-BR" dirty="0"/>
              <a:t>d) a expulsão dos holandeses que trouxe a imediata recuperação dos mercados e ascensão econômica dos senhores de engenho. </a:t>
            </a:r>
          </a:p>
          <a:p>
            <a:pPr marL="0" indent="0" algn="just">
              <a:buNone/>
            </a:pPr>
            <a:r>
              <a:rPr lang="pt-BR" dirty="0"/>
              <a:t>e) a estrutura fundiária, baseada na pequena propriedade voltada para o consumo interno. </a:t>
            </a:r>
          </a:p>
        </p:txBody>
      </p:sp>
    </p:spTree>
    <p:extLst>
      <p:ext uri="{BB962C8B-B14F-4D97-AF65-F5344CB8AC3E}">
        <p14:creationId xmlns:p14="http://schemas.microsoft.com/office/powerpoint/2010/main" val="62442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Por que produzir açúcar na </a:t>
            </a:r>
            <a:r>
              <a:rPr lang="pt-BR" smtClean="0"/>
              <a:t>Idade Moderna (1453-1789)?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Forma de colonizar o território da colônia e, portanto, garantir o domínio de Portugal sobre o território</a:t>
            </a:r>
          </a:p>
          <a:p>
            <a:pPr algn="just"/>
            <a:r>
              <a:rPr lang="pt-BR" dirty="0" smtClean="0"/>
              <a:t>Produzir para tentar manter a </a:t>
            </a:r>
            <a:r>
              <a:rPr lang="pt-BR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balança comercial favorável</a:t>
            </a:r>
          </a:p>
          <a:p>
            <a:pPr algn="just"/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7504670" y="3122140"/>
            <a:ext cx="16476" cy="4613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5770605" y="3718396"/>
            <a:ext cx="3468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características do mercantilismo.</a:t>
            </a:r>
            <a:endParaRPr lang="pt-B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41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b="1" dirty="0" smtClean="0"/>
              <a:t>Questão 3: </a:t>
            </a:r>
            <a:r>
              <a:rPr lang="pt-BR" sz="3100" dirty="0"/>
              <a:t>(Mackenzie) Constituíram importantes fatores para o sucesso da lavoura canavieira no início da colonização do Brasil: 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a</a:t>
            </a:r>
            <a:r>
              <a:rPr lang="pt-BR" dirty="0"/>
              <a:t>) o </a:t>
            </a:r>
            <a:r>
              <a:rPr lang="pt-BR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domínio espanhol</a:t>
            </a:r>
            <a:r>
              <a:rPr lang="pt-BR" dirty="0"/>
              <a:t>, que possibilitou o crescimento do mercado consumidor interno. </a:t>
            </a:r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4110681" y="2215978"/>
            <a:ext cx="8238" cy="7249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685535" y="3311611"/>
            <a:ext cx="634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rgbClr val="FF0000"/>
                </a:solidFill>
              </a:rPr>
              <a:t>Só aconteceu entre 1580 e 1640, depois, portanto, que a produção de cana-de-açúcar já estava forte. Além disso, o domínio espanhol foi prejudicial para a lavoura canavieira, já que afastou a aliança que existia com os neerlandeses. 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b="1" dirty="0" smtClean="0"/>
              <a:t>Questão 3: </a:t>
            </a:r>
            <a:r>
              <a:rPr lang="pt-BR" sz="3100" dirty="0"/>
              <a:t>(Mackenzie) Constituíram importantes fatores para o sucesso da lavoura canavieira no início da colonização do Brasil: 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b</a:t>
            </a:r>
            <a:r>
              <a:rPr lang="pt-BR" dirty="0"/>
              <a:t>) o </a:t>
            </a:r>
            <a:r>
              <a:rPr lang="pt-BR" strike="sngStrike" dirty="0">
                <a:solidFill>
                  <a:srgbClr val="FF0000"/>
                </a:solidFill>
              </a:rPr>
              <a:t>predomínio da mão-de-obra livre </a:t>
            </a:r>
            <a:r>
              <a:rPr lang="pt-BR" dirty="0"/>
              <a:t>com técnicas avançadas. 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e</a:t>
            </a:r>
            <a:r>
              <a:rPr lang="pt-BR" dirty="0"/>
              <a:t>) a estrutura fundiária, baseada na </a:t>
            </a:r>
            <a:r>
              <a:rPr lang="pt-BR" strike="sngStrike" dirty="0">
                <a:solidFill>
                  <a:srgbClr val="FF0000"/>
                </a:solidFill>
              </a:rPr>
              <a:t>pequena propriedade</a:t>
            </a:r>
            <a:r>
              <a:rPr lang="pt-BR" dirty="0"/>
              <a:t> voltada para o </a:t>
            </a:r>
            <a:r>
              <a:rPr lang="pt-BR" strike="sngStrike" dirty="0">
                <a:solidFill>
                  <a:srgbClr val="FF0000"/>
                </a:solidFill>
              </a:rPr>
              <a:t>consumo interno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592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 cana-de-açúcar era produzida em sistema de plantation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Monocultura</a:t>
            </a:r>
          </a:p>
          <a:p>
            <a:r>
              <a:rPr lang="pt-BR" sz="4000" dirty="0" smtClean="0"/>
              <a:t>Latifundiária</a:t>
            </a:r>
          </a:p>
          <a:p>
            <a:r>
              <a:rPr lang="pt-BR" sz="4000" dirty="0" smtClean="0"/>
              <a:t>Mão de obra escrava africana</a:t>
            </a:r>
          </a:p>
          <a:p>
            <a:r>
              <a:rPr lang="pt-BR" sz="4000" dirty="0" smtClean="0"/>
              <a:t>Produção destinada à exportação</a:t>
            </a:r>
          </a:p>
        </p:txBody>
      </p:sp>
    </p:spTree>
    <p:extLst>
      <p:ext uri="{BB962C8B-B14F-4D97-AF65-F5344CB8AC3E}">
        <p14:creationId xmlns:p14="http://schemas.microsoft.com/office/powerpoint/2010/main" val="142372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b="1" dirty="0" smtClean="0"/>
              <a:t>Questão 3: </a:t>
            </a:r>
            <a:r>
              <a:rPr lang="pt-BR" sz="3100" dirty="0"/>
              <a:t>(Mackenzie) Constituíram importantes fatores para o sucesso da lavoura canavieira no início da colonização do Brasil: 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d</a:t>
            </a:r>
            <a:r>
              <a:rPr lang="pt-BR" dirty="0"/>
              <a:t>) a expulsão dos holandeses que trouxe a imediata recuperação dos mercados e ascensão econômica dos senhores de engenho. </a:t>
            </a:r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499288" y="2854679"/>
            <a:ext cx="8344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Mesmo com a expulsão dos neerlandeses de Pernambuco em 1654, o preço do açúcar começou a cair no mercado internacional por conta da concorrência (pois os neerlandeses plantaram mudas de cana-de-açúcar nas Antilhas). </a:t>
            </a:r>
            <a:endParaRPr lang="pt-BR" sz="2000" dirty="0"/>
          </a:p>
        </p:txBody>
      </p:sp>
      <p:sp>
        <p:nvSpPr>
          <p:cNvPr id="5" name="Retângulo 4"/>
          <p:cNvSpPr/>
          <p:nvPr/>
        </p:nvSpPr>
        <p:spPr>
          <a:xfrm>
            <a:off x="1375719" y="2638546"/>
            <a:ext cx="8896865" cy="1532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61" y="3805881"/>
            <a:ext cx="5434039" cy="30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b="1" dirty="0" smtClean="0"/>
              <a:t>Questão 3: </a:t>
            </a:r>
            <a:r>
              <a:rPr lang="pt-BR" sz="3100" dirty="0"/>
              <a:t>(Mackenzie) Constituíram importantes fatores para o sucesso da lavoura canavieira no início da colonização do Brasil: 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a</a:t>
            </a:r>
            <a:r>
              <a:rPr lang="pt-BR" dirty="0"/>
              <a:t>) o domínio espanhol, que possibilitou o crescimento do mercado consumidor interno. </a:t>
            </a:r>
          </a:p>
          <a:p>
            <a:pPr marL="0" indent="0" algn="just">
              <a:buNone/>
            </a:pPr>
            <a:r>
              <a:rPr lang="pt-BR" dirty="0"/>
              <a:t>b) o predomínio da mão-de-obra livre com técnicas avançadas. </a:t>
            </a:r>
          </a:p>
          <a:p>
            <a:pPr marL="0" indent="0" algn="just">
              <a:buNone/>
            </a:pPr>
            <a:r>
              <a:rPr lang="pt-BR" dirty="0"/>
              <a:t>c) o financiamento, transporte e refinação nas mãos da Holanda e a produção a cargo de Portugal. </a:t>
            </a:r>
          </a:p>
          <a:p>
            <a:pPr marL="0" indent="0" algn="just">
              <a:buNone/>
            </a:pPr>
            <a:r>
              <a:rPr lang="pt-BR" dirty="0"/>
              <a:t>d) a expulsão dos holandeses que trouxe a imediata recuperação dos mercados e ascensão econômica dos senhores de engenho. </a:t>
            </a:r>
          </a:p>
          <a:p>
            <a:pPr marL="0" indent="0" algn="just">
              <a:buNone/>
            </a:pPr>
            <a:r>
              <a:rPr lang="pt-BR" dirty="0"/>
              <a:t>e) a estrutura fundiária, baseada na pequena propriedade voltada para o consumo interno. </a:t>
            </a:r>
          </a:p>
        </p:txBody>
      </p:sp>
      <p:sp>
        <p:nvSpPr>
          <p:cNvPr id="4" name="Elipse 3"/>
          <p:cNvSpPr/>
          <p:nvPr/>
        </p:nvSpPr>
        <p:spPr>
          <a:xfrm>
            <a:off x="838200" y="3262184"/>
            <a:ext cx="405714" cy="4613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6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 açúcar, Ferreira Gullar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O branco açúcar que adoçará meu café</a:t>
            </a:r>
          </a:p>
          <a:p>
            <a:pPr marL="0" indent="0">
              <a:buNone/>
            </a:pPr>
            <a:r>
              <a:rPr lang="pt-BR" sz="2000" dirty="0"/>
              <a:t>nesta manhã de Ipanema</a:t>
            </a:r>
          </a:p>
          <a:p>
            <a:pPr marL="0" indent="0">
              <a:buNone/>
            </a:pPr>
            <a:r>
              <a:rPr lang="pt-BR" sz="2000" dirty="0"/>
              <a:t>não foi produzido por mim</a:t>
            </a:r>
          </a:p>
          <a:p>
            <a:pPr marL="0" indent="0">
              <a:buNone/>
            </a:pPr>
            <a:r>
              <a:rPr lang="pt-BR" sz="2000" dirty="0"/>
              <a:t>nem surgiu dentro do açucareiro por milagre.</a:t>
            </a:r>
          </a:p>
          <a:p>
            <a:pPr marL="0" indent="0">
              <a:buNone/>
            </a:pPr>
            <a:r>
              <a:rPr lang="pt-BR" sz="2000" dirty="0"/>
              <a:t>Vejo-o puro</a:t>
            </a:r>
          </a:p>
          <a:p>
            <a:pPr marL="0" indent="0">
              <a:buNone/>
            </a:pPr>
            <a:r>
              <a:rPr lang="pt-BR" sz="2000" dirty="0"/>
              <a:t>e afável ao paladar</a:t>
            </a:r>
          </a:p>
          <a:p>
            <a:pPr marL="0" indent="0">
              <a:buNone/>
            </a:pPr>
            <a:r>
              <a:rPr lang="pt-BR" sz="2000" dirty="0"/>
              <a:t>como beijo de moça, água</a:t>
            </a:r>
          </a:p>
          <a:p>
            <a:pPr marL="0" indent="0">
              <a:buNone/>
            </a:pPr>
            <a:r>
              <a:rPr lang="pt-BR" sz="2000" dirty="0"/>
              <a:t>na pele, flor</a:t>
            </a:r>
          </a:p>
          <a:p>
            <a:pPr marL="0" indent="0">
              <a:buNone/>
            </a:pPr>
            <a:r>
              <a:rPr lang="pt-BR" sz="2000" dirty="0"/>
              <a:t>que se dissolve na boca. Mas este açúcar</a:t>
            </a:r>
          </a:p>
          <a:p>
            <a:pPr marL="0" indent="0">
              <a:buNone/>
            </a:pPr>
            <a:r>
              <a:rPr lang="pt-BR" sz="2000" dirty="0"/>
              <a:t>não foi feito por mim.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Este açúcar veio</a:t>
            </a:r>
          </a:p>
          <a:p>
            <a:pPr marL="0" indent="0">
              <a:buNone/>
            </a:pPr>
            <a:r>
              <a:rPr lang="pt-BR" sz="2000" dirty="0"/>
              <a:t>da mercearia da esquina e tampouco o fez o </a:t>
            </a:r>
            <a:r>
              <a:rPr lang="pt-BR" sz="2000" dirty="0" smtClean="0"/>
              <a:t>	[Oliveira</a:t>
            </a:r>
            <a:r>
              <a:rPr lang="pt-BR" sz="2000" dirty="0"/>
              <a:t>, dono da mercearia.</a:t>
            </a:r>
          </a:p>
          <a:p>
            <a:pPr marL="0" indent="0">
              <a:buNone/>
            </a:pPr>
            <a:r>
              <a:rPr lang="pt-BR" sz="2000" dirty="0"/>
              <a:t>Este açúcar veio</a:t>
            </a:r>
          </a:p>
          <a:p>
            <a:pPr marL="0" indent="0">
              <a:buNone/>
            </a:pPr>
            <a:r>
              <a:rPr lang="pt-BR" sz="2000" dirty="0"/>
              <a:t>de uma usina de açúcar em Pernambuco</a:t>
            </a:r>
          </a:p>
          <a:p>
            <a:pPr marL="0" indent="0">
              <a:buNone/>
            </a:pPr>
            <a:r>
              <a:rPr lang="pt-BR" sz="2000" dirty="0"/>
              <a:t>ou no Estado do Rio</a:t>
            </a:r>
          </a:p>
          <a:p>
            <a:pPr marL="0" indent="0">
              <a:buNone/>
            </a:pPr>
            <a:r>
              <a:rPr lang="pt-BR" sz="2000" dirty="0"/>
              <a:t>e tampouco o fez o dono da usina.</a:t>
            </a:r>
          </a:p>
        </p:txBody>
      </p:sp>
    </p:spTree>
    <p:extLst>
      <p:ext uri="{BB962C8B-B14F-4D97-AF65-F5344CB8AC3E}">
        <p14:creationId xmlns:p14="http://schemas.microsoft.com/office/powerpoint/2010/main" val="68694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601362"/>
            <a:ext cx="5181600" cy="5575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Este açúcar era cana</a:t>
            </a:r>
          </a:p>
          <a:p>
            <a:pPr marL="0" indent="0">
              <a:buNone/>
            </a:pPr>
            <a:r>
              <a:rPr lang="pt-BR" dirty="0"/>
              <a:t>e veio dos canaviais extensos</a:t>
            </a:r>
          </a:p>
          <a:p>
            <a:pPr marL="0" indent="0">
              <a:buNone/>
            </a:pPr>
            <a:r>
              <a:rPr lang="pt-BR" dirty="0"/>
              <a:t>que não nascem por acaso</a:t>
            </a:r>
          </a:p>
          <a:p>
            <a:pPr marL="0" indent="0">
              <a:buNone/>
            </a:pPr>
            <a:r>
              <a:rPr lang="pt-BR" dirty="0"/>
              <a:t>no regaço do vale.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Em lugares distantes, onde não há </a:t>
            </a:r>
            <a:r>
              <a:rPr lang="pt-BR" dirty="0" smtClean="0"/>
              <a:t>		[hospital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nem escola,</a:t>
            </a:r>
          </a:p>
          <a:p>
            <a:pPr marL="0" indent="0">
              <a:buNone/>
            </a:pPr>
            <a:r>
              <a:rPr lang="pt-BR" dirty="0"/>
              <a:t>homens que não sabem ler e </a:t>
            </a:r>
            <a:r>
              <a:rPr lang="pt-BR" dirty="0" smtClean="0"/>
              <a:t>			[morrem </a:t>
            </a:r>
            <a:r>
              <a:rPr lang="pt-BR" dirty="0"/>
              <a:t>de fome</a:t>
            </a:r>
          </a:p>
          <a:p>
            <a:pPr marL="0" indent="0">
              <a:buNone/>
            </a:pPr>
            <a:r>
              <a:rPr lang="pt-BR" dirty="0"/>
              <a:t>aos 27 anos</a:t>
            </a:r>
          </a:p>
          <a:p>
            <a:pPr marL="0" indent="0">
              <a:buNone/>
            </a:pPr>
            <a:r>
              <a:rPr lang="pt-BR" dirty="0"/>
              <a:t>plantaram e colheram a cana</a:t>
            </a:r>
          </a:p>
          <a:p>
            <a:pPr marL="0" indent="0">
              <a:buNone/>
            </a:pPr>
            <a:r>
              <a:rPr lang="pt-BR" dirty="0"/>
              <a:t>que viraria açúcar.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601362"/>
            <a:ext cx="5181600" cy="5575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Em usinas escuras,</a:t>
            </a:r>
          </a:p>
          <a:p>
            <a:pPr marL="0" indent="0">
              <a:buNone/>
            </a:pPr>
            <a:r>
              <a:rPr lang="pt-BR" dirty="0"/>
              <a:t>homens de vida amarga</a:t>
            </a:r>
          </a:p>
          <a:p>
            <a:pPr marL="0" indent="0">
              <a:buNone/>
            </a:pPr>
            <a:r>
              <a:rPr lang="pt-BR" dirty="0"/>
              <a:t>e dura</a:t>
            </a:r>
          </a:p>
          <a:p>
            <a:pPr marL="0" indent="0">
              <a:buNone/>
            </a:pPr>
            <a:r>
              <a:rPr lang="pt-BR" dirty="0"/>
              <a:t>produziram este açúcar</a:t>
            </a:r>
          </a:p>
          <a:p>
            <a:pPr marL="0" indent="0">
              <a:buNone/>
            </a:pPr>
            <a:r>
              <a:rPr lang="pt-BR" dirty="0"/>
              <a:t>branco e puro</a:t>
            </a:r>
          </a:p>
          <a:p>
            <a:pPr marL="0" indent="0">
              <a:buNone/>
            </a:pPr>
            <a:r>
              <a:rPr lang="pt-BR" dirty="0"/>
              <a:t>com que adoço meu café esta manhã </a:t>
            </a:r>
            <a:r>
              <a:rPr lang="pt-BR" dirty="0" smtClean="0"/>
              <a:t>		[em </a:t>
            </a:r>
            <a:r>
              <a:rPr lang="pt-BR" dirty="0"/>
              <a:t>Ipanema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(GULLAR, Ferreira. O açúcar. </a:t>
            </a:r>
            <a:r>
              <a:rPr lang="pt-BR" i="1" dirty="0" smtClean="0"/>
              <a:t>Toda poesia</a:t>
            </a:r>
            <a:r>
              <a:rPr lang="pt-BR" dirty="0" smtClean="0"/>
              <a:t>. Rio de Janeiro: Civilização Brasileira, 1980.)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41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Por que produzir açúcar na </a:t>
            </a:r>
            <a:r>
              <a:rPr lang="pt-BR" smtClean="0"/>
              <a:t>Idade Moderna (1453-1789)?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Forma de colonizar o território da colônia e, portanto, garantir o domínio de Portugal sobre o território</a:t>
            </a:r>
          </a:p>
          <a:p>
            <a:pPr algn="just"/>
            <a:r>
              <a:rPr lang="pt-BR" dirty="0" smtClean="0"/>
              <a:t>Produzir para tentar manter a balança comercial favorável</a:t>
            </a:r>
          </a:p>
          <a:p>
            <a:pPr algn="just"/>
            <a:r>
              <a:rPr lang="pt-BR" dirty="0" smtClean="0"/>
              <a:t>O açúcar era bastante buscado na mal alimentada sociedade europeia</a:t>
            </a:r>
          </a:p>
          <a:p>
            <a:pPr algn="just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05" y="3675233"/>
            <a:ext cx="8048883" cy="301028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099588" y="6231184"/>
            <a:ext cx="1589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Charge: Laerte</a:t>
            </a:r>
            <a:r>
              <a:rPr lang="pt-BR" sz="1000" dirty="0"/>
              <a:t>. </a:t>
            </a:r>
            <a:r>
              <a:rPr lang="pt-BR" sz="1000" dirty="0">
                <a:hlinkClick r:id="rId3"/>
              </a:rPr>
              <a:t>https://www.laerte.art.br</a:t>
            </a:r>
            <a:r>
              <a:rPr lang="pt-BR" sz="1000" dirty="0" smtClean="0">
                <a:hlinkClick r:id="rId3"/>
              </a:rPr>
              <a:t>/</a:t>
            </a:r>
            <a:r>
              <a:rPr lang="pt-BR" sz="1000" dirty="0" smtClean="0"/>
              <a:t> 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6991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Por que produzir açúcar na </a:t>
            </a:r>
            <a:r>
              <a:rPr lang="pt-BR" smtClean="0"/>
              <a:t>Idade Moderna (1453-1789)?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Forma de colonizar o território da colônia e, portanto, garantir o domínio de Portugal sobre o território</a:t>
            </a:r>
          </a:p>
          <a:p>
            <a:pPr algn="just"/>
            <a:r>
              <a:rPr lang="pt-BR" dirty="0" smtClean="0"/>
              <a:t>Produzir para tentar manter a balança comercial favorável</a:t>
            </a:r>
          </a:p>
          <a:p>
            <a:pPr algn="just"/>
            <a:r>
              <a:rPr lang="pt-BR" dirty="0" smtClean="0"/>
              <a:t>O açúcar era bastante buscado na mal alimentada sociedade europeia</a:t>
            </a:r>
          </a:p>
          <a:p>
            <a:pPr algn="just"/>
            <a:r>
              <a:rPr lang="pt-BR" dirty="0" smtClean="0"/>
              <a:t>Os engenhos de cana-de-açúcar apresentavam vantagens: entrega de latifúndios para alguns grupos da sociedade lusitana, produção de outras culturas (como o tabaco), produção de outros produtos (cachaça, rapadura...), possibilidade de comprar escravos vindos da África...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01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Questão 1: </a:t>
            </a:r>
            <a:r>
              <a:rPr lang="pt-BR" dirty="0" smtClean="0"/>
              <a:t>(FGV) No </a:t>
            </a:r>
            <a:r>
              <a:rPr lang="pt-BR" dirty="0"/>
              <a:t>período colonial, a renda das exportações do açúcar: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a</a:t>
            </a:r>
            <a:r>
              <a:rPr lang="pt-BR" dirty="0"/>
              <a:t>) Raramente ocupou lugar de destaque na pauta das exportações, pelo menos até a chegada da família real ao Brasil. </a:t>
            </a:r>
          </a:p>
          <a:p>
            <a:pPr marL="0" indent="0" algn="just">
              <a:buNone/>
            </a:pPr>
            <a:r>
              <a:rPr lang="pt-BR" dirty="0"/>
              <a:t>b) Mesmo no auge da exportação do ouro, sempre ocupou o primeiro lugar, continuando a ser o produto mais importante. </a:t>
            </a:r>
          </a:p>
          <a:p>
            <a:pPr marL="0" indent="0" algn="just">
              <a:buNone/>
            </a:pPr>
            <a:r>
              <a:rPr lang="pt-BR" dirty="0"/>
              <a:t>c) Ocupou posição de importância mediana, ao lado do fumo, na pauta das exportações brasileiras, de acordo com os registros comerciais. </a:t>
            </a:r>
          </a:p>
          <a:p>
            <a:pPr marL="0" indent="0" algn="just">
              <a:buNone/>
            </a:pPr>
            <a:r>
              <a:rPr lang="pt-BR" dirty="0"/>
              <a:t>d) Ocupou posição relevante apenas durante dois decênios, ao lado de outros produtos, tais como a borracha, o mate e alguns derivados da pecuária. </a:t>
            </a:r>
          </a:p>
          <a:p>
            <a:pPr marL="0" indent="0" algn="just">
              <a:buNone/>
            </a:pPr>
            <a:r>
              <a:rPr lang="pt-BR" dirty="0"/>
              <a:t>e) Nunca ocupou o primeiro lugar, sendo que mesmo no auge da mineração, o açúcar foi um produto de importância apenas relativa. </a:t>
            </a:r>
          </a:p>
        </p:txBody>
      </p:sp>
    </p:spTree>
    <p:extLst>
      <p:ext uri="{BB962C8B-B14F-4D97-AF65-F5344CB8AC3E}">
        <p14:creationId xmlns:p14="http://schemas.microsoft.com/office/powerpoint/2010/main" val="351154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Questão 1:</a:t>
            </a:r>
            <a:r>
              <a:rPr lang="pt-BR" dirty="0" smtClean="0"/>
              <a:t> (FGV) No </a:t>
            </a:r>
            <a:r>
              <a:rPr lang="pt-BR" dirty="0"/>
              <a:t>período colonial, a renda das exportações do açúcar: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a</a:t>
            </a:r>
            <a:r>
              <a:rPr lang="pt-BR" dirty="0"/>
              <a:t>) Raramente ocupou lugar de destaque na pauta das exportações, pelo menos até a chegada da família real ao Brasil. </a:t>
            </a:r>
          </a:p>
          <a:p>
            <a:pPr marL="0" indent="0" algn="just">
              <a:buNone/>
            </a:pPr>
            <a:r>
              <a:rPr lang="pt-BR" dirty="0"/>
              <a:t>b) Mesmo no auge da exportação do ouro, sempre ocupou o primeiro lugar, continuando a ser o produto mais importante. </a:t>
            </a:r>
          </a:p>
          <a:p>
            <a:pPr marL="0" indent="0" algn="just">
              <a:buNone/>
            </a:pPr>
            <a:r>
              <a:rPr lang="pt-BR" dirty="0"/>
              <a:t>c) Ocupou posição de importância mediana, ao lado do fumo, na pauta das exportações brasileiras, de acordo com os registros comerciais. </a:t>
            </a:r>
          </a:p>
          <a:p>
            <a:pPr marL="0" indent="0" algn="just">
              <a:buNone/>
            </a:pPr>
            <a:r>
              <a:rPr lang="pt-BR" dirty="0"/>
              <a:t>d) Ocupou posição relevante apenas durante dois decênios, ao lado de outros produtos, tais como a borracha, o mate e alguns derivados da pecuária. </a:t>
            </a:r>
          </a:p>
          <a:p>
            <a:pPr marL="0" indent="0" algn="just">
              <a:buNone/>
            </a:pPr>
            <a:r>
              <a:rPr lang="pt-BR" dirty="0"/>
              <a:t>e) Nunca ocupou o primeiro lugar, sendo que mesmo no auge da mineração, o açúcar foi um produto de importância apenas relativa. </a:t>
            </a:r>
          </a:p>
        </p:txBody>
      </p:sp>
      <p:sp>
        <p:nvSpPr>
          <p:cNvPr id="4" name="Elipse 3"/>
          <p:cNvSpPr/>
          <p:nvPr/>
        </p:nvSpPr>
        <p:spPr>
          <a:xfrm>
            <a:off x="838200" y="2561968"/>
            <a:ext cx="389238" cy="4366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6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0FFF1E480761448F9C12F169C1533C" ma:contentTypeVersion="8" ma:contentTypeDescription="Crie um novo documento." ma:contentTypeScope="" ma:versionID="d89ce605273ea757865b79dc6db32828">
  <xsd:schema xmlns:xsd="http://www.w3.org/2001/XMLSchema" xmlns:xs="http://www.w3.org/2001/XMLSchema" xmlns:p="http://schemas.microsoft.com/office/2006/metadata/properties" xmlns:ns2="ba4d4329-6399-4e07-aaeb-9788baa9b0a8" targetNamespace="http://schemas.microsoft.com/office/2006/metadata/properties" ma:root="true" ma:fieldsID="9f7d892f8ab8bf90ef51c30c807fbec9" ns2:_="">
    <xsd:import namespace="ba4d4329-6399-4e07-aaeb-9788baa9b0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4d4329-6399-4e07-aaeb-9788baa9b0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0881D5-14F4-45E0-99EE-D89D20C66186}"/>
</file>

<file path=customXml/itemProps2.xml><?xml version="1.0" encoding="utf-8"?>
<ds:datastoreItem xmlns:ds="http://schemas.openxmlformats.org/officeDocument/2006/customXml" ds:itemID="{A5274AB5-91D3-477D-AC0B-C834ECB060AE}"/>
</file>

<file path=customXml/itemProps3.xml><?xml version="1.0" encoding="utf-8"?>
<ds:datastoreItem xmlns:ds="http://schemas.openxmlformats.org/officeDocument/2006/customXml" ds:itemID="{E72BBF80-5E25-41C5-A9A4-314D768D8EEC}"/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1961</Words>
  <Application>Microsoft Office PowerPoint</Application>
  <PresentationFormat>Widescreen</PresentationFormat>
  <Paragraphs>175</Paragraphs>
  <Slides>56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Tema do Office</vt:lpstr>
      <vt:lpstr>Ciclo do açúcar</vt:lpstr>
      <vt:lpstr>Por que produzir açúcar na Idade Moderna (1453-1789)?</vt:lpstr>
      <vt:lpstr>Por que produzir açúcar na Idade Moderna (1453-1789)?</vt:lpstr>
      <vt:lpstr>Por que produzir açúcar na Idade Moderna (1453-1789)?</vt:lpstr>
      <vt:lpstr>Por que produzir açúcar na Idade Moderna (1453-1789)?</vt:lpstr>
      <vt:lpstr>Por que produzir açúcar na Idade Moderna (1453-1789)?</vt:lpstr>
      <vt:lpstr>Por que produzir açúcar na Idade Moderna (1453-1789)?</vt:lpstr>
      <vt:lpstr>Questão 1: (FGV) No período colonial, a renda das exportações do açúcar:</vt:lpstr>
      <vt:lpstr>Questão 1: (FGV) No período colonial, a renda das exportações do açúcar: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cana-de-açúcar era produzida em sistema de plantation</vt:lpstr>
      <vt:lpstr>A cana-de-açúcar era produzida em sistema de plantation</vt:lpstr>
      <vt:lpstr>A cana-de-açúcar era produzida em sistema de plantation</vt:lpstr>
      <vt:lpstr>A cana-de-açúcar era produzida em sistema de plantation</vt:lpstr>
      <vt:lpstr>A cana-de-açúcar era produzida em sistema de plantation</vt:lpstr>
      <vt:lpstr>Apresentação do PowerPoint</vt:lpstr>
      <vt:lpstr>A cana-de-açúcar era produzida em sistema de plantation</vt:lpstr>
      <vt:lpstr>A cana-de-açúcar era produzida em sistema de plantation</vt:lpstr>
      <vt:lpstr>A cana-de-açúcar era produzida em sistema de plantation</vt:lpstr>
      <vt:lpstr>Apresentação do PowerPoint</vt:lpstr>
      <vt:lpstr>Apresentação do PowerPoint</vt:lpstr>
      <vt:lpstr>A cana-de-açúcar era produzida em sistema de plantation</vt:lpstr>
      <vt:lpstr>Questão 2: (Fuvest) A produção de açúcar, no Brasil colonial: </vt:lpstr>
      <vt:lpstr>Questão 2: (Fuvest) A produção de açúcar, no Brasil colonial: </vt:lpstr>
      <vt:lpstr>Exemplo de engenho de cana-de-açúcar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Questão 3: (Mackenzie) Constituíram importantes fatores para o sucesso da lavoura canavieira no início da colonização do Brasil: </vt:lpstr>
      <vt:lpstr>Questão 3: (Mackenzie) Constituíram importantes fatores para o sucesso da lavoura canavieira no início da colonização do Brasil: </vt:lpstr>
      <vt:lpstr>Questão 3: (Mackenzie) Constituíram importantes fatores para o sucesso da lavoura canavieira no início da colonização do Brasil: </vt:lpstr>
      <vt:lpstr>A cana-de-açúcar era produzida em sistema de plantation</vt:lpstr>
      <vt:lpstr>Questão 3: (Mackenzie) Constituíram importantes fatores para o sucesso da lavoura canavieira no início da colonização do Brasil: </vt:lpstr>
      <vt:lpstr>Questão 3: (Mackenzie) Constituíram importantes fatores para o sucesso da lavoura canavieira no início da colonização do Brasil: </vt:lpstr>
      <vt:lpstr>O açúcar, Ferreira Gullar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Ciclo do açúcar</dc:title>
  <dc:creator>Mauricio Trida</dc:creator>
  <cp:lastModifiedBy>Mauricio Trida</cp:lastModifiedBy>
  <cp:revision>48</cp:revision>
  <dcterms:created xsi:type="dcterms:W3CDTF">2021-11-07T12:04:15Z</dcterms:created>
  <dcterms:modified xsi:type="dcterms:W3CDTF">2021-11-09T02:10:41Z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0x010100750FFF1E480761448F9C12F169C1533C</vt:lpwstr>
  </property>
</Properties>
</file>